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820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C646CC-0D74-4DAC-BF2B-CAE7963572E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EB854B-A815-42A2-B15E-DC0053E6BA12}">
      <dgm:prSet phldrT="[Text]" custT="1"/>
      <dgm:spPr/>
      <dgm:t>
        <a:bodyPr/>
        <a:lstStyle/>
        <a:p>
          <a:r>
            <a:rPr lang="sr-Cyrl-RS" sz="2400" dirty="0" smtClean="0">
              <a:latin typeface="Calibri" pitchFamily="34" charset="0"/>
              <a:cs typeface="Calibri" pitchFamily="34" charset="0"/>
            </a:rPr>
            <a:t>Основни ниво</a:t>
          </a:r>
          <a:r>
            <a:rPr lang="sr-Cyrl-RS" sz="2400" dirty="0" smtClean="0"/>
            <a:t>:</a:t>
          </a:r>
          <a:endParaRPr lang="en-US" sz="2400" dirty="0"/>
        </a:p>
      </dgm:t>
    </dgm:pt>
    <dgm:pt modelId="{EEF6FC8D-AF28-4542-9F87-A113FEA69EF1}" type="parTrans" cxnId="{273D29C1-6EA6-4B7D-825C-40B3857024BE}">
      <dgm:prSet/>
      <dgm:spPr/>
      <dgm:t>
        <a:bodyPr/>
        <a:lstStyle/>
        <a:p>
          <a:endParaRPr lang="en-US"/>
        </a:p>
      </dgm:t>
    </dgm:pt>
    <dgm:pt modelId="{8B9BBC47-A876-4DAE-B6F6-782FA3AFBAE7}" type="sibTrans" cxnId="{273D29C1-6EA6-4B7D-825C-40B3857024BE}">
      <dgm:prSet/>
      <dgm:spPr/>
      <dgm:t>
        <a:bodyPr/>
        <a:lstStyle/>
        <a:p>
          <a:endParaRPr lang="en-US"/>
        </a:p>
      </dgm:t>
    </dgm:pt>
    <dgm:pt modelId="{E5BD002C-1F79-4BC5-A11A-915B7CBEFE75}">
      <dgm:prSet phldrT="[Text]" custT="1"/>
      <dgm:spPr/>
      <dgm:t>
        <a:bodyPr/>
        <a:lstStyle/>
        <a:p>
          <a:r>
            <a:rPr lang="en-US" sz="1400" dirty="0" smtClean="0">
              <a:latin typeface="Calibri" pitchFamily="34" charset="0"/>
              <a:cs typeface="Calibri" pitchFamily="34" charset="0"/>
            </a:rPr>
            <a:t>пронађи и напиши занимљиве ребусе и укрштенице за Забавну страну</a:t>
          </a:r>
          <a:endParaRPr lang="en-US" sz="1400" dirty="0"/>
        </a:p>
      </dgm:t>
    </dgm:pt>
    <dgm:pt modelId="{618D6775-F03E-4910-8753-E327C1EE8CCC}" type="parTrans" cxnId="{A8819C46-7969-4FAF-BF12-4B3A5F371AF4}">
      <dgm:prSet/>
      <dgm:spPr/>
      <dgm:t>
        <a:bodyPr/>
        <a:lstStyle/>
        <a:p>
          <a:endParaRPr lang="en-US"/>
        </a:p>
      </dgm:t>
    </dgm:pt>
    <dgm:pt modelId="{D44B357A-95E4-46B8-B7EE-6270A98F66EE}" type="sibTrans" cxnId="{A8819C46-7969-4FAF-BF12-4B3A5F371AF4}">
      <dgm:prSet/>
      <dgm:spPr/>
      <dgm:t>
        <a:bodyPr/>
        <a:lstStyle/>
        <a:p>
          <a:endParaRPr lang="en-US"/>
        </a:p>
      </dgm:t>
    </dgm:pt>
    <dgm:pt modelId="{FD33BB91-7D4D-4272-AA58-68D5F7AAB094}">
      <dgm:prSet phldrT="[Text]" custT="1"/>
      <dgm:spPr/>
      <dgm:t>
        <a:bodyPr/>
        <a:lstStyle/>
        <a:p>
          <a:r>
            <a:rPr lang="sr-Cyrl-RS" sz="2400" dirty="0" smtClean="0">
              <a:latin typeface="Calibri" pitchFamily="34" charset="0"/>
              <a:cs typeface="Calibri" pitchFamily="34" charset="0"/>
            </a:rPr>
            <a:t>Средњи ниво</a:t>
          </a:r>
          <a:r>
            <a:rPr lang="sr-Cyrl-RS" sz="2400" dirty="0" smtClean="0"/>
            <a:t>:</a:t>
          </a:r>
          <a:endParaRPr lang="en-US" sz="2400" dirty="0"/>
        </a:p>
      </dgm:t>
    </dgm:pt>
    <dgm:pt modelId="{C0D10451-3D2D-4C99-979D-25C2E819BE9C}" type="parTrans" cxnId="{6A291847-3AB6-411D-96E3-286A46F98961}">
      <dgm:prSet/>
      <dgm:spPr/>
      <dgm:t>
        <a:bodyPr/>
        <a:lstStyle/>
        <a:p>
          <a:endParaRPr lang="en-US"/>
        </a:p>
      </dgm:t>
    </dgm:pt>
    <dgm:pt modelId="{1F545542-D8FB-429B-BA5B-B8AA208FA8DC}" type="sibTrans" cxnId="{6A291847-3AB6-411D-96E3-286A46F98961}">
      <dgm:prSet/>
      <dgm:spPr/>
      <dgm:t>
        <a:bodyPr/>
        <a:lstStyle/>
        <a:p>
          <a:endParaRPr lang="en-US"/>
        </a:p>
      </dgm:t>
    </dgm:pt>
    <dgm:pt modelId="{56AC31EF-947D-4041-BE1A-752C66A5ABA7}">
      <dgm:prSet phldrT="[Text]" custT="1"/>
      <dgm:spPr/>
      <dgm:t>
        <a:bodyPr/>
        <a:lstStyle/>
        <a:p>
          <a:r>
            <a:rPr lang="en-US" sz="1400" dirty="0" smtClean="0">
              <a:latin typeface="Calibri" pitchFamily="34" charset="0"/>
              <a:cs typeface="Calibri" pitchFamily="34" charset="0"/>
            </a:rPr>
            <a:t>напиши извештај за онлајн музички фестивал ,, Музика је пут до срца“</a:t>
          </a:r>
          <a:endParaRPr lang="en-US" sz="1400" dirty="0"/>
        </a:p>
      </dgm:t>
    </dgm:pt>
    <dgm:pt modelId="{4E6D5EA5-2CD3-4BCD-AA56-E178AC0DF7D7}" type="parTrans" cxnId="{CAB8F559-B10D-46CD-BF9C-C45DAB2C494C}">
      <dgm:prSet/>
      <dgm:spPr/>
      <dgm:t>
        <a:bodyPr/>
        <a:lstStyle/>
        <a:p>
          <a:endParaRPr lang="en-US"/>
        </a:p>
      </dgm:t>
    </dgm:pt>
    <dgm:pt modelId="{E08483BF-A3FE-4265-A0A6-960173115E57}" type="sibTrans" cxnId="{CAB8F559-B10D-46CD-BF9C-C45DAB2C494C}">
      <dgm:prSet/>
      <dgm:spPr/>
      <dgm:t>
        <a:bodyPr/>
        <a:lstStyle/>
        <a:p>
          <a:endParaRPr lang="en-US"/>
        </a:p>
      </dgm:t>
    </dgm:pt>
    <dgm:pt modelId="{8E4ECD06-95DA-4CDF-B045-525ACA9F4DC3}">
      <dgm:prSet phldrT="[Text]" custT="1"/>
      <dgm:spPr/>
      <dgm:t>
        <a:bodyPr/>
        <a:lstStyle/>
        <a:p>
          <a:r>
            <a:rPr lang="en-US" sz="1400" dirty="0" smtClean="0">
              <a:latin typeface="Calibri" pitchFamily="34" charset="0"/>
              <a:cs typeface="Calibri" pitchFamily="34" charset="0"/>
            </a:rPr>
            <a:t>напиши извештај за литерарни конкурс ,, Хероји нашег доба“</a:t>
          </a:r>
          <a:endParaRPr lang="en-US" sz="1400" dirty="0"/>
        </a:p>
      </dgm:t>
    </dgm:pt>
    <dgm:pt modelId="{BCA7B797-5D01-4711-A25A-3BA0339E1574}" type="parTrans" cxnId="{5342F23F-3187-496D-986E-FE1F685EAD65}">
      <dgm:prSet/>
      <dgm:spPr/>
      <dgm:t>
        <a:bodyPr/>
        <a:lstStyle/>
        <a:p>
          <a:endParaRPr lang="en-US"/>
        </a:p>
      </dgm:t>
    </dgm:pt>
    <dgm:pt modelId="{BAB5CAB3-3914-4615-BE18-4FE88841EB3A}" type="sibTrans" cxnId="{5342F23F-3187-496D-986E-FE1F685EAD65}">
      <dgm:prSet/>
      <dgm:spPr/>
      <dgm:t>
        <a:bodyPr/>
        <a:lstStyle/>
        <a:p>
          <a:endParaRPr lang="en-US"/>
        </a:p>
      </dgm:t>
    </dgm:pt>
    <dgm:pt modelId="{6D2DE324-B520-435B-BABB-1FA8CEDC5EA0}">
      <dgm:prSet phldrT="[Text]" custT="1"/>
      <dgm:spPr/>
      <dgm:t>
        <a:bodyPr/>
        <a:lstStyle/>
        <a:p>
          <a:r>
            <a:rPr lang="sr-Cyrl-RS" sz="2400" dirty="0" smtClean="0">
              <a:latin typeface="Calibri" pitchFamily="34" charset="0"/>
              <a:cs typeface="Calibri" pitchFamily="34" charset="0"/>
            </a:rPr>
            <a:t>Напредни ниво</a:t>
          </a:r>
          <a:r>
            <a:rPr lang="sr-Cyrl-RS" sz="2400" dirty="0" smtClean="0"/>
            <a:t>:</a:t>
          </a:r>
          <a:endParaRPr lang="en-US" sz="2400" dirty="0"/>
        </a:p>
      </dgm:t>
    </dgm:pt>
    <dgm:pt modelId="{F04E7B27-E00A-4562-B1FF-C3F8BEFE9ACC}" type="parTrans" cxnId="{078CD42A-EE9F-4277-82E6-56B97C30506F}">
      <dgm:prSet/>
      <dgm:spPr/>
      <dgm:t>
        <a:bodyPr/>
        <a:lstStyle/>
        <a:p>
          <a:endParaRPr lang="en-US"/>
        </a:p>
      </dgm:t>
    </dgm:pt>
    <dgm:pt modelId="{8B782BEB-85C6-48A4-8B3D-5868EF567A12}" type="sibTrans" cxnId="{078CD42A-EE9F-4277-82E6-56B97C30506F}">
      <dgm:prSet/>
      <dgm:spPr/>
      <dgm:t>
        <a:bodyPr/>
        <a:lstStyle/>
        <a:p>
          <a:endParaRPr lang="en-US"/>
        </a:p>
      </dgm:t>
    </dgm:pt>
    <dgm:pt modelId="{A38F47E4-6B68-4668-9B53-CB4116CB848A}">
      <dgm:prSet phldrT="[Text]" custT="1"/>
      <dgm:spPr/>
      <dgm:t>
        <a:bodyPr/>
        <a:lstStyle/>
        <a:p>
          <a:r>
            <a:rPr lang="en-US" sz="1400" dirty="0" smtClean="0">
              <a:latin typeface="Calibri" pitchFamily="34" charset="0"/>
              <a:cs typeface="Calibri" pitchFamily="34" charset="0"/>
            </a:rPr>
            <a:t>направи постер  са порукама  и прикажи како да чувамо планету за Дан планете Земље</a:t>
          </a:r>
          <a:endParaRPr lang="en-US" sz="1400" dirty="0"/>
        </a:p>
      </dgm:t>
    </dgm:pt>
    <dgm:pt modelId="{2029D73C-0773-4102-8BB4-2289B0950181}" type="parTrans" cxnId="{E4F9E800-E4E7-47AF-B4C0-6338C92B437B}">
      <dgm:prSet/>
      <dgm:spPr/>
      <dgm:t>
        <a:bodyPr/>
        <a:lstStyle/>
        <a:p>
          <a:endParaRPr lang="en-US"/>
        </a:p>
      </dgm:t>
    </dgm:pt>
    <dgm:pt modelId="{FDE2E93D-A286-4335-A172-E66433DFF8EA}" type="sibTrans" cxnId="{E4F9E800-E4E7-47AF-B4C0-6338C92B437B}">
      <dgm:prSet/>
      <dgm:spPr/>
      <dgm:t>
        <a:bodyPr/>
        <a:lstStyle/>
        <a:p>
          <a:endParaRPr lang="en-US"/>
        </a:p>
      </dgm:t>
    </dgm:pt>
    <dgm:pt modelId="{8FF015D7-5EAE-4F6A-A1C8-373B94F14886}">
      <dgm:prSet phldrT="[Text]" custT="1"/>
      <dgm:spPr/>
      <dgm:t>
        <a:bodyPr/>
        <a:lstStyle/>
        <a:p>
          <a:r>
            <a:rPr lang="en-US" sz="1400" dirty="0" smtClean="0">
              <a:latin typeface="Calibri" pitchFamily="34" charset="0"/>
              <a:cs typeface="Calibri" pitchFamily="34" charset="0"/>
            </a:rPr>
            <a:t>пиши о планетама за рубрику Планете сунчевог система</a:t>
          </a:r>
          <a:endParaRPr lang="en-US" sz="1400" dirty="0"/>
        </a:p>
      </dgm:t>
    </dgm:pt>
    <dgm:pt modelId="{F5817698-BE3D-4ED1-9434-B03DD154006A}" type="parTrans" cxnId="{3DC1C09B-CF6B-4356-88BE-03BF05BED4E1}">
      <dgm:prSet/>
      <dgm:spPr/>
      <dgm:t>
        <a:bodyPr/>
        <a:lstStyle/>
        <a:p>
          <a:endParaRPr lang="en-US"/>
        </a:p>
      </dgm:t>
    </dgm:pt>
    <dgm:pt modelId="{A0E2B725-962F-40E3-863C-A5572D035823}" type="sibTrans" cxnId="{3DC1C09B-CF6B-4356-88BE-03BF05BED4E1}">
      <dgm:prSet/>
      <dgm:spPr/>
      <dgm:t>
        <a:bodyPr/>
        <a:lstStyle/>
        <a:p>
          <a:endParaRPr lang="en-US"/>
        </a:p>
      </dgm:t>
    </dgm:pt>
    <dgm:pt modelId="{772678F4-EC6A-461D-9CA9-A7832BB46DEF}">
      <dgm:prSet phldrT="[Text]" custT="1"/>
      <dgm:spPr/>
      <dgm:t>
        <a:bodyPr/>
        <a:lstStyle/>
        <a:p>
          <a:r>
            <a:rPr lang="en-US" sz="1400" dirty="0" smtClean="0">
              <a:latin typeface="Calibri" pitchFamily="34" charset="0"/>
              <a:cs typeface="Calibri" pitchFamily="34" charset="0"/>
            </a:rPr>
            <a:t>припреми и пошаљи довршене и уредне ликовне радове за страну  Ликовни радови</a:t>
          </a:r>
          <a:endParaRPr lang="en-US" sz="1400" dirty="0"/>
        </a:p>
      </dgm:t>
    </dgm:pt>
    <dgm:pt modelId="{810BF517-FFAA-4FB0-9CFF-C685658B863B}" type="parTrans" cxnId="{B5588CAB-ECCE-4385-B4A0-6C25460E130B}">
      <dgm:prSet/>
      <dgm:spPr/>
      <dgm:t>
        <a:bodyPr/>
        <a:lstStyle/>
        <a:p>
          <a:endParaRPr lang="en-US"/>
        </a:p>
      </dgm:t>
    </dgm:pt>
    <dgm:pt modelId="{8B846FE7-C3FE-43B1-879B-12D10507E4F8}" type="sibTrans" cxnId="{B5588CAB-ECCE-4385-B4A0-6C25460E130B}">
      <dgm:prSet/>
      <dgm:spPr/>
      <dgm:t>
        <a:bodyPr/>
        <a:lstStyle/>
        <a:p>
          <a:endParaRPr lang="en-US"/>
        </a:p>
      </dgm:t>
    </dgm:pt>
    <dgm:pt modelId="{2A5997DD-BE93-481F-9AF2-0075C491F14E}">
      <dgm:prSet phldrT="[Text]" custT="1"/>
      <dgm:spPr/>
      <dgm:t>
        <a:bodyPr/>
        <a:lstStyle/>
        <a:p>
          <a:r>
            <a:rPr lang="en-US" sz="1400" dirty="0" smtClean="0">
              <a:latin typeface="Calibri" pitchFamily="34" charset="0"/>
              <a:cs typeface="Calibri" pitchFamily="34" charset="0"/>
            </a:rPr>
            <a:t>пронађи занимљиве и пристојне вицеве за Забавну страну</a:t>
          </a:r>
          <a:endParaRPr lang="en-US" sz="1400" dirty="0"/>
        </a:p>
      </dgm:t>
    </dgm:pt>
    <dgm:pt modelId="{71CD27F7-4DE5-4DF3-BEC0-73177A924347}" type="parTrans" cxnId="{8B5B0A7E-8A85-4D82-AA2D-89A4B2F29C70}">
      <dgm:prSet/>
      <dgm:spPr/>
      <dgm:t>
        <a:bodyPr/>
        <a:lstStyle/>
        <a:p>
          <a:endParaRPr lang="en-US"/>
        </a:p>
      </dgm:t>
    </dgm:pt>
    <dgm:pt modelId="{FE05C9F4-6FD4-4851-B3EB-31124F6CB163}" type="sibTrans" cxnId="{8B5B0A7E-8A85-4D82-AA2D-89A4B2F29C70}">
      <dgm:prSet/>
      <dgm:spPr/>
      <dgm:t>
        <a:bodyPr/>
        <a:lstStyle/>
        <a:p>
          <a:endParaRPr lang="en-US"/>
        </a:p>
      </dgm:t>
    </dgm:pt>
    <dgm:pt modelId="{E0C40ECC-C81D-42E3-A280-13AE2CD8FE69}">
      <dgm:prSet phldrT="[Text]" custT="1"/>
      <dgm:spPr/>
      <dgm:t>
        <a:bodyPr/>
        <a:lstStyle/>
        <a:p>
          <a:endParaRPr lang="en-US" sz="1400" dirty="0"/>
        </a:p>
      </dgm:t>
    </dgm:pt>
    <dgm:pt modelId="{9D260556-90B4-40D5-8343-591B201334E2}" type="parTrans" cxnId="{0B3F3305-711F-41CA-8467-01465FB7D3E9}">
      <dgm:prSet/>
      <dgm:spPr/>
      <dgm:t>
        <a:bodyPr/>
        <a:lstStyle/>
        <a:p>
          <a:endParaRPr lang="en-US"/>
        </a:p>
      </dgm:t>
    </dgm:pt>
    <dgm:pt modelId="{F2DA622F-881B-4A20-9A31-2AC7D284728C}" type="sibTrans" cxnId="{0B3F3305-711F-41CA-8467-01465FB7D3E9}">
      <dgm:prSet/>
      <dgm:spPr/>
      <dgm:t>
        <a:bodyPr/>
        <a:lstStyle/>
        <a:p>
          <a:endParaRPr lang="en-US"/>
        </a:p>
      </dgm:t>
    </dgm:pt>
    <dgm:pt modelId="{D51E1159-50F2-4739-8066-E50404687DEA}">
      <dgm:prSet phldrT="[Text]" custT="1"/>
      <dgm:spPr/>
      <dgm:t>
        <a:bodyPr/>
        <a:lstStyle/>
        <a:p>
          <a:r>
            <a:rPr lang="en-US" sz="1400" dirty="0" smtClean="0">
              <a:latin typeface="Calibri" pitchFamily="34" charset="0"/>
              <a:cs typeface="Calibri" pitchFamily="34" charset="0"/>
            </a:rPr>
            <a:t>напиши поруку  како да чувамо планету Земљу</a:t>
          </a:r>
          <a:endParaRPr lang="en-US" sz="1400" dirty="0"/>
        </a:p>
      </dgm:t>
    </dgm:pt>
    <dgm:pt modelId="{306FFFA3-3396-4105-B60B-5627D12A1A53}" type="parTrans" cxnId="{CB073628-E2E4-4F73-97BF-AA840B6D3709}">
      <dgm:prSet/>
      <dgm:spPr/>
      <dgm:t>
        <a:bodyPr/>
        <a:lstStyle/>
        <a:p>
          <a:endParaRPr lang="en-US"/>
        </a:p>
      </dgm:t>
    </dgm:pt>
    <dgm:pt modelId="{0345C96E-BE79-4AFA-AA0E-ABD6CDCB2F94}" type="sibTrans" cxnId="{CB073628-E2E4-4F73-97BF-AA840B6D3709}">
      <dgm:prSet/>
      <dgm:spPr/>
      <dgm:t>
        <a:bodyPr/>
        <a:lstStyle/>
        <a:p>
          <a:endParaRPr lang="en-US"/>
        </a:p>
      </dgm:t>
    </dgm:pt>
    <dgm:pt modelId="{BA801C25-98BB-4387-A87F-CDB81BF83637}">
      <dgm:prSet phldrT="[Text]" custT="1"/>
      <dgm:spPr/>
      <dgm:t>
        <a:bodyPr/>
        <a:lstStyle/>
        <a:p>
          <a:r>
            <a:rPr lang="en-US" sz="1400" dirty="0" smtClean="0">
              <a:latin typeface="Calibri" pitchFamily="34" charset="0"/>
              <a:cs typeface="Calibri" pitchFamily="34" charset="0"/>
            </a:rPr>
            <a:t>илуструј басну по избору за конкурс ,, Радионица баснописаца“</a:t>
          </a:r>
          <a:endParaRPr lang="en-US" sz="1400" dirty="0"/>
        </a:p>
      </dgm:t>
    </dgm:pt>
    <dgm:pt modelId="{80C8972F-D024-475A-AAAC-63688938E8BE}" type="parTrans" cxnId="{080C148C-5E0A-498D-9F5A-6386B391725A}">
      <dgm:prSet/>
      <dgm:spPr/>
      <dgm:t>
        <a:bodyPr/>
        <a:lstStyle/>
        <a:p>
          <a:endParaRPr lang="en-US"/>
        </a:p>
      </dgm:t>
    </dgm:pt>
    <dgm:pt modelId="{9409228B-289A-4630-8B5A-C59EED491CE2}" type="sibTrans" cxnId="{080C148C-5E0A-498D-9F5A-6386B391725A}">
      <dgm:prSet/>
      <dgm:spPr/>
      <dgm:t>
        <a:bodyPr/>
        <a:lstStyle/>
        <a:p>
          <a:endParaRPr lang="en-US"/>
        </a:p>
      </dgm:t>
    </dgm:pt>
    <dgm:pt modelId="{5762BC71-AD08-48FA-A708-134F6C589F4B}">
      <dgm:prSet phldrT="[Text]" custT="1"/>
      <dgm:spPr/>
      <dgm:t>
        <a:bodyPr/>
        <a:lstStyle/>
        <a:p>
          <a:r>
            <a:rPr lang="en-US" sz="1400" dirty="0" smtClean="0">
              <a:latin typeface="Calibri" pitchFamily="34" charset="0"/>
              <a:cs typeface="Calibri" pitchFamily="34" charset="0"/>
            </a:rPr>
            <a:t>истражи и напиши занимљивости о спорту  за рубрику Спортске </a:t>
          </a:r>
          <a:r>
            <a:rPr lang="en-US" sz="1400" dirty="0" smtClean="0">
              <a:latin typeface="Calibri" pitchFamily="34" charset="0"/>
              <a:cs typeface="Calibri" pitchFamily="34" charset="0"/>
            </a:rPr>
            <a:t>занимљивости</a:t>
          </a:r>
          <a:endParaRPr lang="en-US" sz="1400" dirty="0"/>
        </a:p>
      </dgm:t>
    </dgm:pt>
    <dgm:pt modelId="{E7D332E0-3A96-43F9-8E8D-AFFE9B60690C}" type="parTrans" cxnId="{6F8497F0-04DB-466E-8BA8-53156839CA4B}">
      <dgm:prSet/>
      <dgm:spPr/>
      <dgm:t>
        <a:bodyPr/>
        <a:lstStyle/>
        <a:p>
          <a:endParaRPr lang="en-US"/>
        </a:p>
      </dgm:t>
    </dgm:pt>
    <dgm:pt modelId="{F19F1E68-27C1-41D3-BCAE-53B21AEAD496}" type="sibTrans" cxnId="{6F8497F0-04DB-466E-8BA8-53156839CA4B}">
      <dgm:prSet/>
      <dgm:spPr/>
      <dgm:t>
        <a:bodyPr/>
        <a:lstStyle/>
        <a:p>
          <a:endParaRPr lang="en-US"/>
        </a:p>
      </dgm:t>
    </dgm:pt>
    <dgm:pt modelId="{51D930EE-0B24-40DA-959E-FA2082D02013}">
      <dgm:prSet phldrT="[Text]" custT="1"/>
      <dgm:spPr/>
      <dgm:t>
        <a:bodyPr/>
        <a:lstStyle/>
        <a:p>
          <a:r>
            <a:rPr lang="en-US" sz="1400" dirty="0" smtClean="0">
              <a:latin typeface="Calibri" pitchFamily="34" charset="0"/>
              <a:cs typeface="Calibri" pitchFamily="34" charset="0"/>
            </a:rPr>
            <a:t>истражи и напиши о здравим стиловима живота за рубрику Здравље.</a:t>
          </a:r>
          <a:endParaRPr lang="en-US" sz="1400" dirty="0"/>
        </a:p>
      </dgm:t>
    </dgm:pt>
    <dgm:pt modelId="{D4F43FB2-E94A-470F-9350-D5B7B8F125E7}" type="parTrans" cxnId="{A5F38BA6-7553-452F-8AD7-4C518D137037}">
      <dgm:prSet/>
      <dgm:spPr/>
      <dgm:t>
        <a:bodyPr/>
        <a:lstStyle/>
        <a:p>
          <a:endParaRPr lang="en-US"/>
        </a:p>
      </dgm:t>
    </dgm:pt>
    <dgm:pt modelId="{15804F79-0004-4486-9EDB-F0D25B622068}" type="sibTrans" cxnId="{A5F38BA6-7553-452F-8AD7-4C518D137037}">
      <dgm:prSet/>
      <dgm:spPr/>
      <dgm:t>
        <a:bodyPr/>
        <a:lstStyle/>
        <a:p>
          <a:endParaRPr lang="en-US"/>
        </a:p>
      </dgm:t>
    </dgm:pt>
    <dgm:pt modelId="{68467C81-F86C-4D32-8EEF-F4476EB5B535}">
      <dgm:prSet phldrT="[Text]" custT="1"/>
      <dgm:spPr/>
      <dgm:t>
        <a:bodyPr/>
        <a:lstStyle/>
        <a:p>
          <a:endParaRPr lang="en-US" sz="1400" dirty="0"/>
        </a:p>
      </dgm:t>
    </dgm:pt>
    <dgm:pt modelId="{6F87E5E5-214F-418D-939F-A5A575058489}" type="parTrans" cxnId="{F587EA5D-3182-49D5-9AD0-A8BFED7BF0E4}">
      <dgm:prSet/>
      <dgm:spPr/>
      <dgm:t>
        <a:bodyPr/>
        <a:lstStyle/>
        <a:p>
          <a:endParaRPr lang="en-US"/>
        </a:p>
      </dgm:t>
    </dgm:pt>
    <dgm:pt modelId="{5E20BD4E-D7C2-4FDE-8C85-31A964211AFB}" type="sibTrans" cxnId="{F587EA5D-3182-49D5-9AD0-A8BFED7BF0E4}">
      <dgm:prSet/>
      <dgm:spPr/>
      <dgm:t>
        <a:bodyPr/>
        <a:lstStyle/>
        <a:p>
          <a:endParaRPr lang="en-US"/>
        </a:p>
      </dgm:t>
    </dgm:pt>
    <dgm:pt modelId="{5D7A5FB6-D2AC-4114-81CC-CDF04FFFC054}">
      <dgm:prSet phldrT="[Text]" custT="1"/>
      <dgm:spPr/>
      <dgm:t>
        <a:bodyPr/>
        <a:lstStyle/>
        <a:p>
          <a:r>
            <a:rPr lang="en-US" sz="1400" dirty="0" smtClean="0">
              <a:latin typeface="Calibri" pitchFamily="34" charset="0"/>
              <a:cs typeface="Calibri" pitchFamily="34" charset="0"/>
            </a:rPr>
            <a:t>- пиши о  музици која се слуша у твом друштву и о аутору музике, упознај и препоручи друговима за рубрику Музички кутак</a:t>
          </a:r>
          <a:endParaRPr lang="en-US" sz="1400" dirty="0"/>
        </a:p>
      </dgm:t>
    </dgm:pt>
    <dgm:pt modelId="{4E8F8307-5EAA-420E-B86A-7EBBDBB7B971}" type="parTrans" cxnId="{44F5294E-2536-42AE-B6BD-15B982AB8295}">
      <dgm:prSet/>
      <dgm:spPr/>
      <dgm:t>
        <a:bodyPr/>
        <a:lstStyle/>
        <a:p>
          <a:endParaRPr lang="en-US"/>
        </a:p>
      </dgm:t>
    </dgm:pt>
    <dgm:pt modelId="{BD8A8FE9-1D5C-4C3A-AABE-DCE409A6E53F}" type="sibTrans" cxnId="{44F5294E-2536-42AE-B6BD-15B982AB8295}">
      <dgm:prSet/>
      <dgm:spPr/>
      <dgm:t>
        <a:bodyPr/>
        <a:lstStyle/>
        <a:p>
          <a:endParaRPr lang="en-US"/>
        </a:p>
      </dgm:t>
    </dgm:pt>
    <dgm:pt modelId="{2FAA3E7D-FE9D-45BF-BE0B-C66B4FA43796}">
      <dgm:prSet phldrT="[Text]" custT="1"/>
      <dgm:spPr/>
      <dgm:t>
        <a:bodyPr/>
        <a:lstStyle/>
        <a:p>
          <a:r>
            <a:rPr lang="en-US" sz="1400" dirty="0" smtClean="0">
              <a:latin typeface="Calibri" pitchFamily="34" charset="0"/>
              <a:cs typeface="Calibri" pitchFamily="34" charset="0"/>
            </a:rPr>
            <a:t>изабери и напиши  неколико занимљивих задатака са часова додатне наставе из математике </a:t>
          </a:r>
          <a:endParaRPr lang="en-US" sz="1400" dirty="0"/>
        </a:p>
      </dgm:t>
    </dgm:pt>
    <dgm:pt modelId="{3088782A-1679-4F49-B425-82B41DAB9BF2}" type="parTrans" cxnId="{F116EDBE-9FED-4ADF-B1CF-75B6A29F7308}">
      <dgm:prSet/>
      <dgm:spPr/>
      <dgm:t>
        <a:bodyPr/>
        <a:lstStyle/>
        <a:p>
          <a:endParaRPr lang="en-US"/>
        </a:p>
      </dgm:t>
    </dgm:pt>
    <dgm:pt modelId="{1DBD357A-2B11-4129-B766-2E482AF75AF9}" type="sibTrans" cxnId="{F116EDBE-9FED-4ADF-B1CF-75B6A29F7308}">
      <dgm:prSet/>
      <dgm:spPr/>
      <dgm:t>
        <a:bodyPr/>
        <a:lstStyle/>
        <a:p>
          <a:endParaRPr lang="en-US"/>
        </a:p>
      </dgm:t>
    </dgm:pt>
    <dgm:pt modelId="{DCB95E4F-924C-41EB-9EC2-8376034A53DF}">
      <dgm:prSet phldrT="[Text]" custT="1"/>
      <dgm:spPr/>
      <dgm:t>
        <a:bodyPr/>
        <a:lstStyle/>
        <a:p>
          <a:r>
            <a:rPr lang="en-US" sz="1400" dirty="0" smtClean="0">
              <a:latin typeface="Calibri" pitchFamily="34" charset="0"/>
              <a:cs typeface="Calibri" pitchFamily="34" charset="0"/>
            </a:rPr>
            <a:t> пиши о раду и активностима хорске секције </a:t>
          </a:r>
          <a:endParaRPr lang="en-US" sz="1400" dirty="0"/>
        </a:p>
      </dgm:t>
    </dgm:pt>
    <dgm:pt modelId="{3FCED287-117D-4490-87E6-DDFAAFF5DE37}" type="parTrans" cxnId="{D1119859-FDD4-49D4-9029-4AE7CCEFFF82}">
      <dgm:prSet/>
      <dgm:spPr/>
      <dgm:t>
        <a:bodyPr/>
        <a:lstStyle/>
        <a:p>
          <a:endParaRPr lang="en-US"/>
        </a:p>
      </dgm:t>
    </dgm:pt>
    <dgm:pt modelId="{ECA4E861-09BE-45DA-81E4-F61BBBF691ED}" type="sibTrans" cxnId="{D1119859-FDD4-49D4-9029-4AE7CCEFFF82}">
      <dgm:prSet/>
      <dgm:spPr/>
      <dgm:t>
        <a:bodyPr/>
        <a:lstStyle/>
        <a:p>
          <a:endParaRPr lang="en-US"/>
        </a:p>
      </dgm:t>
    </dgm:pt>
    <dgm:pt modelId="{7609D06E-A7A9-4A79-A780-034F62162EB8}">
      <dgm:prSet phldrT="[Text]" custT="1"/>
      <dgm:spPr/>
      <dgm:t>
        <a:bodyPr/>
        <a:lstStyle/>
        <a:p>
          <a:r>
            <a:rPr lang="en-US" sz="1400" dirty="0" smtClean="0">
              <a:latin typeface="Calibri" pitchFamily="34" charset="0"/>
              <a:cs typeface="Calibri" pitchFamily="34" charset="0"/>
            </a:rPr>
            <a:t>напиши песму за Дан планете Земље</a:t>
          </a:r>
          <a:endParaRPr lang="en-US" sz="1400" dirty="0"/>
        </a:p>
      </dgm:t>
    </dgm:pt>
    <dgm:pt modelId="{0EE4BDB6-F049-4565-A65F-C798139E1AF5}" type="parTrans" cxnId="{E2129452-FD41-4A88-A033-F5CFC9338EDE}">
      <dgm:prSet/>
      <dgm:spPr/>
      <dgm:t>
        <a:bodyPr/>
        <a:lstStyle/>
        <a:p>
          <a:endParaRPr lang="en-US"/>
        </a:p>
      </dgm:t>
    </dgm:pt>
    <dgm:pt modelId="{0C5E0931-3CE8-4588-A236-CC58286AD9DB}" type="sibTrans" cxnId="{E2129452-FD41-4A88-A033-F5CFC9338EDE}">
      <dgm:prSet/>
      <dgm:spPr/>
      <dgm:t>
        <a:bodyPr/>
        <a:lstStyle/>
        <a:p>
          <a:endParaRPr lang="en-US"/>
        </a:p>
      </dgm:t>
    </dgm:pt>
    <dgm:pt modelId="{61032277-4A12-4EC6-941A-9DCA0A215110}">
      <dgm:prSet phldrT="[Text]" custT="1"/>
      <dgm:spPr/>
      <dgm:t>
        <a:bodyPr/>
        <a:lstStyle/>
        <a:p>
          <a:endParaRPr lang="en-US" sz="1400" dirty="0"/>
        </a:p>
      </dgm:t>
    </dgm:pt>
    <dgm:pt modelId="{D7264829-11E2-476A-9C46-E7B331DAE191}" type="parTrans" cxnId="{240B1AE2-3801-40B4-AEC0-4A0CE864F339}">
      <dgm:prSet/>
      <dgm:spPr/>
      <dgm:t>
        <a:bodyPr/>
        <a:lstStyle/>
        <a:p>
          <a:endParaRPr lang="en-US"/>
        </a:p>
      </dgm:t>
    </dgm:pt>
    <dgm:pt modelId="{DE52C58F-D0EC-4F05-B1ED-9E00E8FD5237}" type="sibTrans" cxnId="{240B1AE2-3801-40B4-AEC0-4A0CE864F339}">
      <dgm:prSet/>
      <dgm:spPr/>
      <dgm:t>
        <a:bodyPr/>
        <a:lstStyle/>
        <a:p>
          <a:endParaRPr lang="en-US"/>
        </a:p>
      </dgm:t>
    </dgm:pt>
    <dgm:pt modelId="{F77FE9DF-AD6D-4346-A5C7-FACD6B6323A0}">
      <dgm:prSet phldrT="[Text]" custT="1"/>
      <dgm:spPr/>
      <dgm:t>
        <a:bodyPr/>
        <a:lstStyle/>
        <a:p>
          <a:r>
            <a:rPr lang="en-US" sz="1400" dirty="0" smtClean="0">
              <a:latin typeface="Calibri" pitchFamily="34" charset="0"/>
              <a:cs typeface="Calibri" pitchFamily="34" charset="0"/>
            </a:rPr>
            <a:t>напиши литерарни састав за конкурс ,, Хероји нашег доба“</a:t>
          </a:r>
          <a:endParaRPr lang="en-US" sz="1400" dirty="0"/>
        </a:p>
      </dgm:t>
    </dgm:pt>
    <dgm:pt modelId="{E0A783FA-8E9B-43C4-BBD8-77C956950442}" type="parTrans" cxnId="{1B8F5CDF-F19A-4791-BDF6-E1BC70512AD5}">
      <dgm:prSet/>
      <dgm:spPr/>
      <dgm:t>
        <a:bodyPr/>
        <a:lstStyle/>
        <a:p>
          <a:endParaRPr lang="en-US"/>
        </a:p>
      </dgm:t>
    </dgm:pt>
    <dgm:pt modelId="{E08F6A8F-3AB3-4ACA-B571-BF8EEB3236AE}" type="sibTrans" cxnId="{1B8F5CDF-F19A-4791-BDF6-E1BC70512AD5}">
      <dgm:prSet/>
      <dgm:spPr/>
      <dgm:t>
        <a:bodyPr/>
        <a:lstStyle/>
        <a:p>
          <a:endParaRPr lang="en-US"/>
        </a:p>
      </dgm:t>
    </dgm:pt>
    <dgm:pt modelId="{9E80A058-9F51-4959-9605-3C756E2E05FE}">
      <dgm:prSet phldrT="[Text]" custT="1"/>
      <dgm:spPr/>
      <dgm:t>
        <a:bodyPr/>
        <a:lstStyle/>
        <a:p>
          <a:endParaRPr lang="en-US" sz="1400" dirty="0"/>
        </a:p>
      </dgm:t>
    </dgm:pt>
    <dgm:pt modelId="{E9C6EF7C-16EF-443E-A39D-C695883699B6}" type="parTrans" cxnId="{27718343-8321-4689-88C8-E4827D5D8135}">
      <dgm:prSet/>
      <dgm:spPr/>
      <dgm:t>
        <a:bodyPr/>
        <a:lstStyle/>
        <a:p>
          <a:endParaRPr lang="en-US"/>
        </a:p>
      </dgm:t>
    </dgm:pt>
    <dgm:pt modelId="{6B1A5940-AE02-49D9-8984-1217A1FEAE2F}" type="sibTrans" cxnId="{27718343-8321-4689-88C8-E4827D5D8135}">
      <dgm:prSet/>
      <dgm:spPr/>
      <dgm:t>
        <a:bodyPr/>
        <a:lstStyle/>
        <a:p>
          <a:endParaRPr lang="en-US"/>
        </a:p>
      </dgm:t>
    </dgm:pt>
    <dgm:pt modelId="{0C85EEAE-5D24-45FC-B71C-A3006D96A4A6}">
      <dgm:prSet phldrT="[Text]" custT="1"/>
      <dgm:spPr/>
      <dgm:t>
        <a:bodyPr/>
        <a:lstStyle/>
        <a:p>
          <a:r>
            <a:rPr lang="en-US" sz="1400" dirty="0" smtClean="0">
              <a:latin typeface="Calibri" pitchFamily="34" charset="0"/>
              <a:cs typeface="Calibri" pitchFamily="34" charset="0"/>
            </a:rPr>
            <a:t>напиши басну за </a:t>
          </a:r>
          <a:r>
            <a:rPr lang="en-US" sz="1400" dirty="0" smtClean="0">
              <a:latin typeface="Calibri" pitchFamily="34" charset="0"/>
              <a:cs typeface="Calibri" pitchFamily="34" charset="0"/>
            </a:rPr>
            <a:t>конкурс  </a:t>
          </a:r>
          <a:r>
            <a:rPr lang="sr-Cyrl-RS" sz="1400" dirty="0" smtClean="0">
              <a:latin typeface="Calibri" pitchFamily="34" charset="0"/>
              <a:cs typeface="Calibri" pitchFamily="34" charset="0"/>
            </a:rPr>
            <a:t>,,</a:t>
          </a:r>
          <a:r>
            <a:rPr lang="en-US" sz="1400" dirty="0" smtClean="0">
              <a:latin typeface="Calibri" pitchFamily="34" charset="0"/>
              <a:cs typeface="Calibri" pitchFamily="34" charset="0"/>
            </a:rPr>
            <a:t>Радионица баснописаца“</a:t>
          </a:r>
          <a:endParaRPr lang="en-US" sz="1400" dirty="0"/>
        </a:p>
      </dgm:t>
    </dgm:pt>
    <dgm:pt modelId="{814F8CE1-1EC6-47EE-8718-3A3043002317}" type="parTrans" cxnId="{A6C0D78C-FEEC-435E-809B-932DC83D3B6F}">
      <dgm:prSet/>
      <dgm:spPr/>
      <dgm:t>
        <a:bodyPr/>
        <a:lstStyle/>
        <a:p>
          <a:endParaRPr lang="en-US"/>
        </a:p>
      </dgm:t>
    </dgm:pt>
    <dgm:pt modelId="{70358BC2-A9F6-4776-8AEA-556EB1BE7AFF}" type="sibTrans" cxnId="{A6C0D78C-FEEC-435E-809B-932DC83D3B6F}">
      <dgm:prSet/>
      <dgm:spPr/>
      <dgm:t>
        <a:bodyPr/>
        <a:lstStyle/>
        <a:p>
          <a:endParaRPr lang="en-US"/>
        </a:p>
      </dgm:t>
    </dgm:pt>
    <dgm:pt modelId="{2CC2B943-8A7E-40AD-BF36-1DECF8F76B24}" type="pres">
      <dgm:prSet presAssocID="{3BC646CC-0D74-4DAC-BF2B-CAE7963572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E310B2-FFBA-48E9-8EA8-9C33AE0015CD}" type="pres">
      <dgm:prSet presAssocID="{BAEB854B-A815-42A2-B15E-DC0053E6BA12}" presName="composite" presStyleCnt="0"/>
      <dgm:spPr/>
    </dgm:pt>
    <dgm:pt modelId="{603B3337-0B13-4969-AE57-1E202B968C9E}" type="pres">
      <dgm:prSet presAssocID="{BAEB854B-A815-42A2-B15E-DC0053E6BA12}" presName="parTx" presStyleLbl="alignNode1" presStyleIdx="0" presStyleCnt="3" custScaleY="53354" custLinFactNeighborX="8103" custLinFactNeighborY="764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3D7C9-6FA3-4A32-93A5-C57BB121A941}" type="pres">
      <dgm:prSet presAssocID="{BAEB854B-A815-42A2-B15E-DC0053E6BA12}" presName="desTx" presStyleLbl="alignAccFollowNode1" presStyleIdx="0" presStyleCnt="3" custScaleY="72344" custLinFactNeighborX="8103" custLinFactNeighborY="91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91B04-7D90-4817-8439-C7F779B7494D}" type="pres">
      <dgm:prSet presAssocID="{8B9BBC47-A876-4DAE-B6F6-782FA3AFBAE7}" presName="space" presStyleCnt="0"/>
      <dgm:spPr/>
    </dgm:pt>
    <dgm:pt modelId="{F690EF86-B69F-482C-A22D-B29FDE94CAF8}" type="pres">
      <dgm:prSet presAssocID="{FD33BB91-7D4D-4272-AA58-68D5F7AAB094}" presName="composite" presStyleCnt="0"/>
      <dgm:spPr/>
    </dgm:pt>
    <dgm:pt modelId="{151BBD31-374C-490B-81DC-549D857A6D74}" type="pres">
      <dgm:prSet presAssocID="{FD33BB91-7D4D-4272-AA58-68D5F7AAB094}" presName="parTx" presStyleLbl="alignNode1" presStyleIdx="1" presStyleCnt="3" custScaleY="59325" custLinFactNeighborX="769" custLinFactNeighborY="41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3C922-5DD0-45DC-98B3-31FA30202E66}" type="pres">
      <dgm:prSet presAssocID="{FD33BB91-7D4D-4272-AA58-68D5F7AAB094}" presName="desTx" presStyleLbl="alignAccFollowNode1" presStyleIdx="1" presStyleCnt="3" custScaleY="99670" custLinFactNeighborX="769" custLinFactNeighborY="6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31D45-BD81-4D9F-BD22-D3E49858750F}" type="pres">
      <dgm:prSet presAssocID="{1F545542-D8FB-429B-BA5B-B8AA208FA8DC}" presName="space" presStyleCnt="0"/>
      <dgm:spPr/>
    </dgm:pt>
    <dgm:pt modelId="{6181DDD4-A51C-47DF-8586-09109B5C1E28}" type="pres">
      <dgm:prSet presAssocID="{6D2DE324-B520-435B-BABB-1FA8CEDC5EA0}" presName="composite" presStyleCnt="0"/>
      <dgm:spPr/>
    </dgm:pt>
    <dgm:pt modelId="{88DD16A1-C769-4BA6-9540-DF00EDFD27D4}" type="pres">
      <dgm:prSet presAssocID="{6D2DE324-B520-435B-BABB-1FA8CEDC5EA0}" presName="parTx" presStyleLbl="alignNode1" presStyleIdx="2" presStyleCnt="3" custScaleY="54363" custLinFactNeighborX="-6564" custLinFactNeighborY="423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33A87-C2CE-4E89-AB39-0B617BBBE60E}" type="pres">
      <dgm:prSet presAssocID="{6D2DE324-B520-435B-BABB-1FA8CEDC5EA0}" presName="desTx" presStyleLbl="alignAccFollowNode1" presStyleIdx="2" presStyleCnt="3" custScaleY="82261" custLinFactNeighborX="-6564" custLinFactNeighborY="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0C148C-5E0A-498D-9F5A-6386B391725A}" srcId="{BAEB854B-A815-42A2-B15E-DC0053E6BA12}" destId="{BA801C25-98BB-4387-A87F-CDB81BF83637}" srcOrd="4" destOrd="0" parTransId="{80C8972F-D024-475A-AAAC-63688938E8BE}" sibTransId="{9409228B-289A-4630-8B5A-C59EED491CE2}"/>
    <dgm:cxn modelId="{240B1AE2-3801-40B4-AEC0-4A0CE864F339}" srcId="{6D2DE324-B520-435B-BABB-1FA8CEDC5EA0}" destId="{61032277-4A12-4EC6-941A-9DCA0A215110}" srcOrd="7" destOrd="0" parTransId="{D7264829-11E2-476A-9C46-E7B331DAE191}" sibTransId="{DE52C58F-D0EC-4F05-B1ED-9E00E8FD5237}"/>
    <dgm:cxn modelId="{078CD42A-EE9F-4277-82E6-56B97C30506F}" srcId="{3BC646CC-0D74-4DAC-BF2B-CAE7963572E4}" destId="{6D2DE324-B520-435B-BABB-1FA8CEDC5EA0}" srcOrd="2" destOrd="0" parTransId="{F04E7B27-E00A-4562-B1FF-C3F8BEFE9ACC}" sibTransId="{8B782BEB-85C6-48A4-8B3D-5868EF567A12}"/>
    <dgm:cxn modelId="{CAB8F559-B10D-46CD-BF9C-C45DAB2C494C}" srcId="{FD33BB91-7D4D-4272-AA58-68D5F7AAB094}" destId="{56AC31EF-947D-4041-BE1A-752C66A5ABA7}" srcOrd="0" destOrd="0" parTransId="{4E6D5EA5-2CD3-4BCD-AA56-E178AC0DF7D7}" sibTransId="{E08483BF-A3FE-4265-A0A6-960173115E57}"/>
    <dgm:cxn modelId="{A8819C46-7969-4FAF-BF12-4B3A5F371AF4}" srcId="{BAEB854B-A815-42A2-B15E-DC0053E6BA12}" destId="{E5BD002C-1F79-4BC5-A11A-915B7CBEFE75}" srcOrd="0" destOrd="0" parTransId="{618D6775-F03E-4910-8753-E327C1EE8CCC}" sibTransId="{D44B357A-95E4-46B8-B7EE-6270A98F66EE}"/>
    <dgm:cxn modelId="{273D29C1-6EA6-4B7D-825C-40B3857024BE}" srcId="{3BC646CC-0D74-4DAC-BF2B-CAE7963572E4}" destId="{BAEB854B-A815-42A2-B15E-DC0053E6BA12}" srcOrd="0" destOrd="0" parTransId="{EEF6FC8D-AF28-4542-9F87-A113FEA69EF1}" sibTransId="{8B9BBC47-A876-4DAE-B6F6-782FA3AFBAE7}"/>
    <dgm:cxn modelId="{3974F429-6A12-414A-8BB0-EA0084E6FC55}" type="presOf" srcId="{7609D06E-A7A9-4A79-A780-034F62162EB8}" destId="{3C933A87-C2CE-4E89-AB39-0B617BBBE60E}" srcOrd="0" destOrd="3" presId="urn:microsoft.com/office/officeart/2005/8/layout/hList1"/>
    <dgm:cxn modelId="{83E9E7F6-FA3C-43B7-9C2C-76174D92C441}" type="presOf" srcId="{9E80A058-9F51-4959-9605-3C756E2E05FE}" destId="{3C933A87-C2CE-4E89-AB39-0B617BBBE60E}" srcOrd="0" destOrd="6" presId="urn:microsoft.com/office/officeart/2005/8/layout/hList1"/>
    <dgm:cxn modelId="{4A76E375-8825-40EC-9B1E-29964934F9FC}" type="presOf" srcId="{2FAA3E7D-FE9D-45BF-BE0B-C66B4FA43796}" destId="{B373C922-5DD0-45DC-98B3-31FA30202E66}" srcOrd="0" destOrd="5" presId="urn:microsoft.com/office/officeart/2005/8/layout/hList1"/>
    <dgm:cxn modelId="{8B5B0A7E-8A85-4D82-AA2D-89A4B2F29C70}" srcId="{BAEB854B-A815-42A2-B15E-DC0053E6BA12}" destId="{2A5997DD-BE93-481F-9AF2-0075C491F14E}" srcOrd="1" destOrd="0" parTransId="{71CD27F7-4DE5-4DF3-BEC0-73177A924347}" sibTransId="{FE05C9F4-6FD4-4851-B3EB-31124F6CB163}"/>
    <dgm:cxn modelId="{71D99768-2849-4B44-AAD9-5A2569FC3E93}" type="presOf" srcId="{0C85EEAE-5D24-45FC-B71C-A3006D96A4A6}" destId="{3C933A87-C2CE-4E89-AB39-0B617BBBE60E}" srcOrd="0" destOrd="5" presId="urn:microsoft.com/office/officeart/2005/8/layout/hList1"/>
    <dgm:cxn modelId="{E4F9E800-E4E7-47AF-B4C0-6338C92B437B}" srcId="{6D2DE324-B520-435B-BABB-1FA8CEDC5EA0}" destId="{A38F47E4-6B68-4668-9B53-CB4116CB848A}" srcOrd="0" destOrd="0" parTransId="{2029D73C-0773-4102-8BB4-2289B0950181}" sibTransId="{FDE2E93D-A286-4335-A172-E66433DFF8EA}"/>
    <dgm:cxn modelId="{F116EDBE-9FED-4ADF-B1CF-75B6A29F7308}" srcId="{FD33BB91-7D4D-4272-AA58-68D5F7AAB094}" destId="{2FAA3E7D-FE9D-45BF-BE0B-C66B4FA43796}" srcOrd="5" destOrd="0" parTransId="{3088782A-1679-4F49-B425-82B41DAB9BF2}" sibTransId="{1DBD357A-2B11-4129-B766-2E482AF75AF9}"/>
    <dgm:cxn modelId="{6A291847-3AB6-411D-96E3-286A46F98961}" srcId="{3BC646CC-0D74-4DAC-BF2B-CAE7963572E4}" destId="{FD33BB91-7D4D-4272-AA58-68D5F7AAB094}" srcOrd="1" destOrd="0" parTransId="{C0D10451-3D2D-4C99-979D-25C2E819BE9C}" sibTransId="{1F545542-D8FB-429B-BA5B-B8AA208FA8DC}"/>
    <dgm:cxn modelId="{0B3F3305-711F-41CA-8467-01465FB7D3E9}" srcId="{BAEB854B-A815-42A2-B15E-DC0053E6BA12}" destId="{E0C40ECC-C81D-42E3-A280-13AE2CD8FE69}" srcOrd="5" destOrd="0" parTransId="{9D260556-90B4-40D5-8343-591B201334E2}" sibTransId="{F2DA622F-881B-4A20-9A31-2AC7D284728C}"/>
    <dgm:cxn modelId="{3DC1C09B-CF6B-4356-88BE-03BF05BED4E1}" srcId="{6D2DE324-B520-435B-BABB-1FA8CEDC5EA0}" destId="{8FF015D7-5EAE-4F6A-A1C8-373B94F14886}" srcOrd="1" destOrd="0" parTransId="{F5817698-BE3D-4ED1-9434-B03DD154006A}" sibTransId="{A0E2B725-962F-40E3-863C-A5572D035823}"/>
    <dgm:cxn modelId="{77B3DFDE-90B0-4422-AA16-FBEF62CF1785}" type="presOf" srcId="{5D7A5FB6-D2AC-4114-81CC-CDF04FFFC054}" destId="{B373C922-5DD0-45DC-98B3-31FA30202E66}" srcOrd="0" destOrd="4" presId="urn:microsoft.com/office/officeart/2005/8/layout/hList1"/>
    <dgm:cxn modelId="{3D950D0A-1939-4BB4-8E4F-4501BC7C3F0B}" type="presOf" srcId="{6D2DE324-B520-435B-BABB-1FA8CEDC5EA0}" destId="{88DD16A1-C769-4BA6-9540-DF00EDFD27D4}" srcOrd="0" destOrd="0" presId="urn:microsoft.com/office/officeart/2005/8/layout/hList1"/>
    <dgm:cxn modelId="{D1119859-FDD4-49D4-9029-4AE7CCEFFF82}" srcId="{6D2DE324-B520-435B-BABB-1FA8CEDC5EA0}" destId="{DCB95E4F-924C-41EB-9EC2-8376034A53DF}" srcOrd="2" destOrd="0" parTransId="{3FCED287-117D-4490-87E6-DDFAAFF5DE37}" sibTransId="{ECA4E861-09BE-45DA-81E4-F61BBBF691ED}"/>
    <dgm:cxn modelId="{716DB53A-3E31-4FEE-85F9-1C4F29EEB007}" type="presOf" srcId="{BA801C25-98BB-4387-A87F-CDB81BF83637}" destId="{71E3D7C9-6FA3-4A32-93A5-C57BB121A941}" srcOrd="0" destOrd="4" presId="urn:microsoft.com/office/officeart/2005/8/layout/hList1"/>
    <dgm:cxn modelId="{C347A717-E1DF-409C-9A29-241F28B6CBBD}" type="presOf" srcId="{E0C40ECC-C81D-42E3-A280-13AE2CD8FE69}" destId="{71E3D7C9-6FA3-4A32-93A5-C57BB121A941}" srcOrd="0" destOrd="5" presId="urn:microsoft.com/office/officeart/2005/8/layout/hList1"/>
    <dgm:cxn modelId="{29DD98FB-DC3F-4ACE-B81E-07A9557B3000}" type="presOf" srcId="{E5BD002C-1F79-4BC5-A11A-915B7CBEFE75}" destId="{71E3D7C9-6FA3-4A32-93A5-C57BB121A941}" srcOrd="0" destOrd="0" presId="urn:microsoft.com/office/officeart/2005/8/layout/hList1"/>
    <dgm:cxn modelId="{44F5294E-2536-42AE-B6BD-15B982AB8295}" srcId="{FD33BB91-7D4D-4272-AA58-68D5F7AAB094}" destId="{5D7A5FB6-D2AC-4114-81CC-CDF04FFFC054}" srcOrd="4" destOrd="0" parTransId="{4E8F8307-5EAA-420E-B86A-7EBBDBB7B971}" sibTransId="{BD8A8FE9-1D5C-4C3A-AABE-DCE409A6E53F}"/>
    <dgm:cxn modelId="{3AFDE1BF-10B6-494A-AE09-7AB6B7D6AC5B}" type="presOf" srcId="{8E4ECD06-95DA-4CDF-B045-525ACA9F4DC3}" destId="{B373C922-5DD0-45DC-98B3-31FA30202E66}" srcOrd="0" destOrd="1" presId="urn:microsoft.com/office/officeart/2005/8/layout/hList1"/>
    <dgm:cxn modelId="{FFE5FE05-0995-4D8D-8BBF-1ADF8B64AC51}" type="presOf" srcId="{61032277-4A12-4EC6-941A-9DCA0A215110}" destId="{3C933A87-C2CE-4E89-AB39-0B617BBBE60E}" srcOrd="0" destOrd="7" presId="urn:microsoft.com/office/officeart/2005/8/layout/hList1"/>
    <dgm:cxn modelId="{A6C0D78C-FEEC-435E-809B-932DC83D3B6F}" srcId="{6D2DE324-B520-435B-BABB-1FA8CEDC5EA0}" destId="{0C85EEAE-5D24-45FC-B71C-A3006D96A4A6}" srcOrd="5" destOrd="0" parTransId="{814F8CE1-1EC6-47EE-8718-3A3043002317}" sibTransId="{70358BC2-A9F6-4776-8AEA-556EB1BE7AFF}"/>
    <dgm:cxn modelId="{6850C45C-871C-430C-95CC-09C1E739CF7C}" type="presOf" srcId="{DCB95E4F-924C-41EB-9EC2-8376034A53DF}" destId="{3C933A87-C2CE-4E89-AB39-0B617BBBE60E}" srcOrd="0" destOrd="2" presId="urn:microsoft.com/office/officeart/2005/8/layout/hList1"/>
    <dgm:cxn modelId="{50400500-7FB0-471E-87B9-B9EE2408F251}" type="presOf" srcId="{5762BC71-AD08-48FA-A708-134F6C589F4B}" destId="{B373C922-5DD0-45DC-98B3-31FA30202E66}" srcOrd="0" destOrd="2" presId="urn:microsoft.com/office/officeart/2005/8/layout/hList1"/>
    <dgm:cxn modelId="{2051ABE5-7EF8-46F7-9822-08DD36DD5897}" type="presOf" srcId="{772678F4-EC6A-461D-9CA9-A7832BB46DEF}" destId="{71E3D7C9-6FA3-4A32-93A5-C57BB121A941}" srcOrd="0" destOrd="2" presId="urn:microsoft.com/office/officeart/2005/8/layout/hList1"/>
    <dgm:cxn modelId="{CB073628-E2E4-4F73-97BF-AA840B6D3709}" srcId="{BAEB854B-A815-42A2-B15E-DC0053E6BA12}" destId="{D51E1159-50F2-4739-8066-E50404687DEA}" srcOrd="3" destOrd="0" parTransId="{306FFFA3-3396-4105-B60B-5627D12A1A53}" sibTransId="{0345C96E-BE79-4AFA-AA0E-ABD6CDCB2F94}"/>
    <dgm:cxn modelId="{4B031468-FA45-49DD-A5D8-F6E9F42D081E}" type="presOf" srcId="{D51E1159-50F2-4739-8066-E50404687DEA}" destId="{71E3D7C9-6FA3-4A32-93A5-C57BB121A941}" srcOrd="0" destOrd="3" presId="urn:microsoft.com/office/officeart/2005/8/layout/hList1"/>
    <dgm:cxn modelId="{BF9C0207-CAFF-4874-AF2D-F2D7DA81AD01}" type="presOf" srcId="{F77FE9DF-AD6D-4346-A5C7-FACD6B6323A0}" destId="{3C933A87-C2CE-4E89-AB39-0B617BBBE60E}" srcOrd="0" destOrd="4" presId="urn:microsoft.com/office/officeart/2005/8/layout/hList1"/>
    <dgm:cxn modelId="{1B8F5CDF-F19A-4791-BDF6-E1BC70512AD5}" srcId="{6D2DE324-B520-435B-BABB-1FA8CEDC5EA0}" destId="{F77FE9DF-AD6D-4346-A5C7-FACD6B6323A0}" srcOrd="4" destOrd="0" parTransId="{E0A783FA-8E9B-43C4-BBD8-77C956950442}" sibTransId="{E08F6A8F-3AB3-4ACA-B571-BF8EEB3236AE}"/>
    <dgm:cxn modelId="{A5F38BA6-7553-452F-8AD7-4C518D137037}" srcId="{FD33BB91-7D4D-4272-AA58-68D5F7AAB094}" destId="{51D930EE-0B24-40DA-959E-FA2082D02013}" srcOrd="3" destOrd="0" parTransId="{D4F43FB2-E94A-470F-9350-D5B7B8F125E7}" sibTransId="{15804F79-0004-4486-9EDB-F0D25B622068}"/>
    <dgm:cxn modelId="{66B9E3DE-67C3-4C6D-B3F7-E59F0E770B84}" type="presOf" srcId="{2A5997DD-BE93-481F-9AF2-0075C491F14E}" destId="{71E3D7C9-6FA3-4A32-93A5-C57BB121A941}" srcOrd="0" destOrd="1" presId="urn:microsoft.com/office/officeart/2005/8/layout/hList1"/>
    <dgm:cxn modelId="{F9520370-AD7F-4AD9-9BB9-E855017370D8}" type="presOf" srcId="{A38F47E4-6B68-4668-9B53-CB4116CB848A}" destId="{3C933A87-C2CE-4E89-AB39-0B617BBBE60E}" srcOrd="0" destOrd="0" presId="urn:microsoft.com/office/officeart/2005/8/layout/hList1"/>
    <dgm:cxn modelId="{B3D97676-BABA-4436-8F65-B04C1EFE72EE}" type="presOf" srcId="{56AC31EF-947D-4041-BE1A-752C66A5ABA7}" destId="{B373C922-5DD0-45DC-98B3-31FA30202E66}" srcOrd="0" destOrd="0" presId="urn:microsoft.com/office/officeart/2005/8/layout/hList1"/>
    <dgm:cxn modelId="{0AD07F28-9615-4972-AA5B-8B556C9E5BE8}" type="presOf" srcId="{BAEB854B-A815-42A2-B15E-DC0053E6BA12}" destId="{603B3337-0B13-4969-AE57-1E202B968C9E}" srcOrd="0" destOrd="0" presId="urn:microsoft.com/office/officeart/2005/8/layout/hList1"/>
    <dgm:cxn modelId="{80CE2B3D-CA51-4E41-B6B3-DA614CEBBAF6}" type="presOf" srcId="{8FF015D7-5EAE-4F6A-A1C8-373B94F14886}" destId="{3C933A87-C2CE-4E89-AB39-0B617BBBE60E}" srcOrd="0" destOrd="1" presId="urn:microsoft.com/office/officeart/2005/8/layout/hList1"/>
    <dgm:cxn modelId="{4D98D985-51D4-4805-BD6C-DFC553615B8F}" type="presOf" srcId="{51D930EE-0B24-40DA-959E-FA2082D02013}" destId="{B373C922-5DD0-45DC-98B3-31FA30202E66}" srcOrd="0" destOrd="3" presId="urn:microsoft.com/office/officeart/2005/8/layout/hList1"/>
    <dgm:cxn modelId="{27718343-8321-4689-88C8-E4827D5D8135}" srcId="{6D2DE324-B520-435B-BABB-1FA8CEDC5EA0}" destId="{9E80A058-9F51-4959-9605-3C756E2E05FE}" srcOrd="6" destOrd="0" parTransId="{E9C6EF7C-16EF-443E-A39D-C695883699B6}" sibTransId="{6B1A5940-AE02-49D9-8984-1217A1FEAE2F}"/>
    <dgm:cxn modelId="{E2129452-FD41-4A88-A033-F5CFC9338EDE}" srcId="{6D2DE324-B520-435B-BABB-1FA8CEDC5EA0}" destId="{7609D06E-A7A9-4A79-A780-034F62162EB8}" srcOrd="3" destOrd="0" parTransId="{0EE4BDB6-F049-4565-A65F-C798139E1AF5}" sibTransId="{0C5E0931-3CE8-4588-A236-CC58286AD9DB}"/>
    <dgm:cxn modelId="{9CEDDDBA-7B4A-4B19-A5B3-4A891F308E23}" type="presOf" srcId="{FD33BB91-7D4D-4272-AA58-68D5F7AAB094}" destId="{151BBD31-374C-490B-81DC-549D857A6D74}" srcOrd="0" destOrd="0" presId="urn:microsoft.com/office/officeart/2005/8/layout/hList1"/>
    <dgm:cxn modelId="{6F8497F0-04DB-466E-8BA8-53156839CA4B}" srcId="{FD33BB91-7D4D-4272-AA58-68D5F7AAB094}" destId="{5762BC71-AD08-48FA-A708-134F6C589F4B}" srcOrd="2" destOrd="0" parTransId="{E7D332E0-3A96-43F9-8E8D-AFFE9B60690C}" sibTransId="{F19F1E68-27C1-41D3-BCAE-53B21AEAD496}"/>
    <dgm:cxn modelId="{749B676C-3CE4-43DA-A30C-103AFEE9AD81}" type="presOf" srcId="{68467C81-F86C-4D32-8EEF-F4476EB5B535}" destId="{B373C922-5DD0-45DC-98B3-31FA30202E66}" srcOrd="0" destOrd="6" presId="urn:microsoft.com/office/officeart/2005/8/layout/hList1"/>
    <dgm:cxn modelId="{B5588CAB-ECCE-4385-B4A0-6C25460E130B}" srcId="{BAEB854B-A815-42A2-B15E-DC0053E6BA12}" destId="{772678F4-EC6A-461D-9CA9-A7832BB46DEF}" srcOrd="2" destOrd="0" parTransId="{810BF517-FFAA-4FB0-9CFF-C685658B863B}" sibTransId="{8B846FE7-C3FE-43B1-879B-12D10507E4F8}"/>
    <dgm:cxn modelId="{5342F23F-3187-496D-986E-FE1F685EAD65}" srcId="{FD33BB91-7D4D-4272-AA58-68D5F7AAB094}" destId="{8E4ECD06-95DA-4CDF-B045-525ACA9F4DC3}" srcOrd="1" destOrd="0" parTransId="{BCA7B797-5D01-4711-A25A-3BA0339E1574}" sibTransId="{BAB5CAB3-3914-4615-BE18-4FE88841EB3A}"/>
    <dgm:cxn modelId="{6D273917-86C5-4423-8D59-7482DEE47246}" type="presOf" srcId="{3BC646CC-0D74-4DAC-BF2B-CAE7963572E4}" destId="{2CC2B943-8A7E-40AD-BF36-1DECF8F76B24}" srcOrd="0" destOrd="0" presId="urn:microsoft.com/office/officeart/2005/8/layout/hList1"/>
    <dgm:cxn modelId="{F587EA5D-3182-49D5-9AD0-A8BFED7BF0E4}" srcId="{FD33BB91-7D4D-4272-AA58-68D5F7AAB094}" destId="{68467C81-F86C-4D32-8EEF-F4476EB5B535}" srcOrd="6" destOrd="0" parTransId="{6F87E5E5-214F-418D-939F-A5A575058489}" sibTransId="{5E20BD4E-D7C2-4FDE-8C85-31A964211AFB}"/>
    <dgm:cxn modelId="{2A389C34-29E2-425A-821D-51E18C490057}" type="presParOf" srcId="{2CC2B943-8A7E-40AD-BF36-1DECF8F76B24}" destId="{6FE310B2-FFBA-48E9-8EA8-9C33AE0015CD}" srcOrd="0" destOrd="0" presId="urn:microsoft.com/office/officeart/2005/8/layout/hList1"/>
    <dgm:cxn modelId="{EF7C34FD-CE88-45E3-A78F-A1B04D724CD9}" type="presParOf" srcId="{6FE310B2-FFBA-48E9-8EA8-9C33AE0015CD}" destId="{603B3337-0B13-4969-AE57-1E202B968C9E}" srcOrd="0" destOrd="0" presId="urn:microsoft.com/office/officeart/2005/8/layout/hList1"/>
    <dgm:cxn modelId="{02332F41-5A4E-4040-B648-E489BD94EC7D}" type="presParOf" srcId="{6FE310B2-FFBA-48E9-8EA8-9C33AE0015CD}" destId="{71E3D7C9-6FA3-4A32-93A5-C57BB121A941}" srcOrd="1" destOrd="0" presId="urn:microsoft.com/office/officeart/2005/8/layout/hList1"/>
    <dgm:cxn modelId="{148AE99F-7605-4916-82C3-A6D9D0B9ED3D}" type="presParOf" srcId="{2CC2B943-8A7E-40AD-BF36-1DECF8F76B24}" destId="{47591B04-7D90-4817-8439-C7F779B7494D}" srcOrd="1" destOrd="0" presId="urn:microsoft.com/office/officeart/2005/8/layout/hList1"/>
    <dgm:cxn modelId="{6CE85962-30F3-4639-B195-7723A2721922}" type="presParOf" srcId="{2CC2B943-8A7E-40AD-BF36-1DECF8F76B24}" destId="{F690EF86-B69F-482C-A22D-B29FDE94CAF8}" srcOrd="2" destOrd="0" presId="urn:microsoft.com/office/officeart/2005/8/layout/hList1"/>
    <dgm:cxn modelId="{B987C609-1327-45F5-A429-EC8CEA387B9A}" type="presParOf" srcId="{F690EF86-B69F-482C-A22D-B29FDE94CAF8}" destId="{151BBD31-374C-490B-81DC-549D857A6D74}" srcOrd="0" destOrd="0" presId="urn:microsoft.com/office/officeart/2005/8/layout/hList1"/>
    <dgm:cxn modelId="{FA7BF541-9DE6-44B1-89D2-6F4002361B5B}" type="presParOf" srcId="{F690EF86-B69F-482C-A22D-B29FDE94CAF8}" destId="{B373C922-5DD0-45DC-98B3-31FA30202E66}" srcOrd="1" destOrd="0" presId="urn:microsoft.com/office/officeart/2005/8/layout/hList1"/>
    <dgm:cxn modelId="{5AB9E7DC-429E-47CE-B1B0-6393949DE25F}" type="presParOf" srcId="{2CC2B943-8A7E-40AD-BF36-1DECF8F76B24}" destId="{A5E31D45-BD81-4D9F-BD22-D3E49858750F}" srcOrd="3" destOrd="0" presId="urn:microsoft.com/office/officeart/2005/8/layout/hList1"/>
    <dgm:cxn modelId="{623877A2-4535-4D78-98D3-72BF065CAAF5}" type="presParOf" srcId="{2CC2B943-8A7E-40AD-BF36-1DECF8F76B24}" destId="{6181DDD4-A51C-47DF-8586-09109B5C1E28}" srcOrd="4" destOrd="0" presId="urn:microsoft.com/office/officeart/2005/8/layout/hList1"/>
    <dgm:cxn modelId="{EF014948-34F7-453A-8426-FEEEF60B1E7E}" type="presParOf" srcId="{6181DDD4-A51C-47DF-8586-09109B5C1E28}" destId="{88DD16A1-C769-4BA6-9540-DF00EDFD27D4}" srcOrd="0" destOrd="0" presId="urn:microsoft.com/office/officeart/2005/8/layout/hList1"/>
    <dgm:cxn modelId="{A67D154C-2299-4C3B-A433-B4AB99D6CD09}" type="presParOf" srcId="{6181DDD4-A51C-47DF-8586-09109B5C1E28}" destId="{3C933A87-C2CE-4E89-AB39-0B617BBBE60E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A5A0E-2AB1-4E46-A3F9-5852FA6620DE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BB0E2-E928-44AA-92B2-868E1880D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E7F51-E614-4129-8760-70339A7BD666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D73C5-FE29-46FC-8A50-0EEDF7EE1F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0EFE-2AB9-4B04-A318-EF0076BACAA0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168F-1F79-4EC6-9E14-F413DCEB4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0EFE-2AB9-4B04-A318-EF0076BACAA0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168F-1F79-4EC6-9E14-F413DCEB4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0EFE-2AB9-4B04-A318-EF0076BACAA0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168F-1F79-4EC6-9E14-F413DCEB4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0EFE-2AB9-4B04-A318-EF0076BACAA0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168F-1F79-4EC6-9E14-F413DCEB4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0EFE-2AB9-4B04-A318-EF0076BACAA0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168F-1F79-4EC6-9E14-F413DCEB4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0EFE-2AB9-4B04-A318-EF0076BACAA0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168F-1F79-4EC6-9E14-F413DCEB4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0EFE-2AB9-4B04-A318-EF0076BACAA0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168F-1F79-4EC6-9E14-F413DCEB4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0EFE-2AB9-4B04-A318-EF0076BACAA0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168F-1F79-4EC6-9E14-F413DCEB4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0EFE-2AB9-4B04-A318-EF0076BACAA0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168F-1F79-4EC6-9E14-F413DCEB4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0EFE-2AB9-4B04-A318-EF0076BACAA0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168F-1F79-4EC6-9E14-F413DCEB4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00EFE-2AB9-4B04-A318-EF0076BACAA0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F2F168F-1F79-4EC6-9E14-F413DCEB43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800EFE-2AB9-4B04-A318-EF0076BACAA0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2F168F-1F79-4EC6-9E14-F413DCEB438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glink.com/scene/1322201731311861761/edito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m96rKz9LQFdVN3gPsy0ic74KqUfxi4Va_Pk6RswNzcA/viewform?edit_requested=tru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Cbvr8GB6Y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inglink.com/scene/1322201731311861761/editor" TargetMode="External"/><Relationship Id="rId5" Type="http://schemas.openxmlformats.org/officeDocument/2006/relationships/hyperlink" Target="https://www.youtube.com/watch?v=JRvckzQgHOk" TargetMode="External"/><Relationship Id="rId4" Type="http://schemas.openxmlformats.org/officeDocument/2006/relationships/hyperlink" Target="https://www.youtube.com/watch?v=GoskMRDIR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ZJsrjDXMa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ujy0q8dKUmH4ajY-kRCJDQJL6p-l9ECmRg-IRS4RKT8/viewform?edit_requested=tru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sVoW6UH3R8&amp;feature=youtu.b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UDMCqQGG-zw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33600"/>
            <a:ext cx="3358896" cy="76200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US" sz="2300" dirty="0" smtClean="0">
                <a:solidFill>
                  <a:schemeClr val="bg1"/>
                </a:solidFill>
                <a:hlinkClick r:id="rId3"/>
              </a:rPr>
              <a:t>https://www.thinglink.com/scene/1322201731311861761/editor</a:t>
            </a:r>
            <a:endParaRPr lang="sr-Cyrl-RS" sz="2300" dirty="0" smtClean="0">
              <a:solidFill>
                <a:schemeClr val="bg1"/>
              </a:solidFill>
            </a:endParaRPr>
          </a:p>
          <a:p>
            <a:pPr algn="l"/>
            <a:endParaRPr lang="sr-Cyrl-RS" dirty="0" smtClean="0"/>
          </a:p>
          <a:p>
            <a:pPr algn="l"/>
            <a:r>
              <a:rPr lang="sr-Cyrl-R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Учитељица Сузана Димитријевић</a:t>
            </a:r>
            <a:endParaRPr lang="en-US" sz="32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2212848" cy="2759617"/>
          </a:xfrm>
        </p:spPr>
        <p:txBody>
          <a:bodyPr>
            <a:normAutofit fontScale="90000"/>
          </a:bodyPr>
          <a:lstStyle/>
          <a:p>
            <a:r>
              <a:rPr lang="sr-Cyrl-RS" sz="2000" b="0" dirty="0" smtClean="0">
                <a:latin typeface="Calibri" pitchFamily="34" charset="0"/>
                <a:cs typeface="Calibri" pitchFamily="34" charset="0"/>
              </a:rPr>
              <a:t>Попуни анкету и одговори како ти се допало!</a:t>
            </a:r>
            <a:r>
              <a:rPr lang="sr-Cyrl-RS" sz="2000" b="0" dirty="0" smtClean="0"/>
              <a:t/>
            </a:r>
            <a:br>
              <a:rPr lang="sr-Cyrl-RS" sz="2000" b="0" dirty="0" smtClean="0"/>
            </a:br>
            <a:r>
              <a:rPr lang="en-US" sz="2000" b="0" dirty="0" smtClean="0">
                <a:hlinkClick r:id="rId3"/>
              </a:rPr>
              <a:t>https://docs.google.com/forms/d/1m96rKz9LQFdVN3gPsy0ic74KqUfxi4Va_Pk6RswNzcA/viewform?edit_requested=true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09600" y="3810000"/>
            <a:ext cx="2209800" cy="2179320"/>
          </a:xfrm>
        </p:spPr>
        <p:txBody>
          <a:bodyPr>
            <a:normAutofit/>
          </a:bodyPr>
          <a:lstStyle/>
          <a:p>
            <a:pPr algn="ctr"/>
            <a:r>
              <a:rPr lang="sr-Cyrl-RS" sz="1600" b="1" dirty="0" smtClean="0">
                <a:latin typeface="Calibri" pitchFamily="34" charset="0"/>
                <a:cs typeface="Calibri" pitchFamily="34" charset="0"/>
              </a:rPr>
              <a:t>Домаћи задатак:</a:t>
            </a:r>
          </a:p>
          <a:p>
            <a:r>
              <a:rPr lang="sr-Cyrl-RS" sz="1600" dirty="0" smtClean="0">
                <a:latin typeface="Calibri" pitchFamily="34" charset="0"/>
                <a:cs typeface="Calibri" pitchFamily="34" charset="0"/>
              </a:rPr>
              <a:t>Напиши састав на тему :</a:t>
            </a: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Мој школски дан у време наставе на даљину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Content Placeholder 3" descr="Anketa.jpg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11795" b="11795"/>
          <a:stretch>
            <a:fillRect/>
          </a:stretch>
        </p:blipFill>
        <p:spPr>
          <a:xfrm rot="420000">
            <a:off x="3177956" y="1120339"/>
            <a:ext cx="5217269" cy="4082789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76800"/>
            <a:ext cx="7162800" cy="137160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§"/>
            </a:pPr>
            <a:r>
              <a:rPr lang="sr-Cyrl-R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2400" dirty="0" smtClean="0">
                <a:latin typeface="Calibri" pitchFamily="34" charset="0"/>
                <a:cs typeface="Calibri" pitchFamily="34" charset="0"/>
              </a:rPr>
            </a:br>
            <a:r>
              <a:rPr lang="sr-Cyrl-R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2400" dirty="0" smtClean="0">
                <a:latin typeface="Calibri" pitchFamily="34" charset="0"/>
                <a:cs typeface="Calibri" pitchFamily="34" charset="0"/>
              </a:rPr>
            </a:br>
            <a:r>
              <a:rPr lang="sr-Cyrl-R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2400" dirty="0" smtClean="0">
                <a:latin typeface="Calibri" pitchFamily="34" charset="0"/>
                <a:cs typeface="Calibri" pitchFamily="34" charset="0"/>
              </a:rPr>
            </a:br>
            <a:r>
              <a:rPr lang="sr-Cyrl-R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2400" dirty="0" smtClean="0">
                <a:latin typeface="Calibri" pitchFamily="34" charset="0"/>
                <a:cs typeface="Calibri" pitchFamily="34" charset="0"/>
              </a:rPr>
            </a:br>
            <a:r>
              <a:rPr lang="sr-Cyrl-R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2400" dirty="0" smtClean="0">
                <a:latin typeface="Calibri" pitchFamily="34" charset="0"/>
                <a:cs typeface="Calibri" pitchFamily="34" charset="0"/>
              </a:rPr>
            </a:br>
            <a:r>
              <a:rPr lang="sr-Cyrl-R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2400" dirty="0" smtClean="0">
                <a:latin typeface="Calibri" pitchFamily="34" charset="0"/>
                <a:cs typeface="Calibri" pitchFamily="34" charset="0"/>
              </a:rPr>
            </a:br>
            <a:r>
              <a:rPr lang="sr-Cyrl-R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2400" dirty="0" smtClean="0">
                <a:latin typeface="Calibri" pitchFamily="34" charset="0"/>
                <a:cs typeface="Calibri" pitchFamily="34" charset="0"/>
              </a:rPr>
            </a:br>
            <a:r>
              <a:rPr lang="sr-Cyrl-R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2400" dirty="0" smtClean="0">
                <a:latin typeface="Calibri" pitchFamily="34" charset="0"/>
                <a:cs typeface="Calibri" pitchFamily="34" charset="0"/>
              </a:rPr>
            </a:br>
            <a:r>
              <a:rPr lang="sr-Cyrl-R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2400" dirty="0" smtClean="0">
                <a:latin typeface="Calibri" pitchFamily="34" charset="0"/>
                <a:cs typeface="Calibri" pitchFamily="34" charset="0"/>
              </a:rPr>
            </a:br>
            <a:r>
              <a:rPr lang="sr-Cyrl-R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2400" dirty="0" smtClean="0">
                <a:latin typeface="Calibri" pitchFamily="34" charset="0"/>
                <a:cs typeface="Calibri" pitchFamily="34" charset="0"/>
              </a:rPr>
            </a:br>
            <a:r>
              <a:rPr lang="sr-Cyrl-R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2400" dirty="0" smtClean="0"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>Читали смо и листали разне дечије часописе и пожелели да и ми напишемо </a:t>
            </a:r>
            <a:br>
              <a:rPr lang="sr-Cyrl-RS" sz="1800" dirty="0" smtClean="0">
                <a:latin typeface="Calibri" pitchFamily="34" charset="0"/>
                <a:cs typeface="Calibri" pitchFamily="34" charset="0"/>
              </a:rPr>
            </a:b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>свој часопис кога смо назвали Другарска реч.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Cyrl-CS" sz="1800" dirty="0" smtClean="0">
                <a:latin typeface="Calibri" pitchFamily="34" charset="0"/>
                <a:cs typeface="Calibri" pitchFamily="34" charset="0"/>
              </a:rPr>
              <a:t>Актуелна ванредна ситуација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>и време наставе на даљину, </a:t>
            </a:r>
            <a:r>
              <a:rPr lang="sr-Cyrl-CS" sz="1800" dirty="0" smtClean="0">
                <a:latin typeface="Calibri" pitchFamily="34" charset="0"/>
                <a:cs typeface="Calibri" pitchFamily="34" charset="0"/>
              </a:rPr>
              <a:t> дала нам је нову идеју да напишемо други број часописа који ће да  буде у електронском облику .</a:t>
            </a:r>
            <a:br>
              <a:rPr lang="sr-Cyrl-CS" sz="1800" dirty="0" smtClean="0">
                <a:latin typeface="Calibri" pitchFamily="34" charset="0"/>
                <a:cs typeface="Calibri" pitchFamily="34" charset="0"/>
              </a:rPr>
            </a:br>
            <a:r>
              <a:rPr lang="sr-Cyrl-CS" sz="1800" dirty="0" smtClean="0">
                <a:latin typeface="Calibri" pitchFamily="34" charset="0"/>
                <a:cs typeface="Calibri" pitchFamily="34" charset="0"/>
              </a:rPr>
              <a:t> У овом раду представљени су дечији часописи  и њихов развојни пут, </a:t>
            </a:r>
            <a:br>
              <a:rPr lang="sr-Cyrl-CS" sz="1800" dirty="0" smtClean="0">
                <a:latin typeface="Calibri" pitchFamily="34" charset="0"/>
                <a:cs typeface="Calibri" pitchFamily="34" charset="0"/>
              </a:rPr>
            </a:br>
            <a:r>
              <a:rPr lang="sr-Cyrl-CS" sz="1800" dirty="0" smtClean="0">
                <a:latin typeface="Calibri" pitchFamily="34" charset="0"/>
                <a:cs typeface="Calibri" pitchFamily="34" charset="0"/>
              </a:rPr>
              <a:t>али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презентован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је и одељењски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часопис</a:t>
            </a: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ученика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Другарска реч </a:t>
            </a: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1800" dirty="0" smtClean="0">
                <a:latin typeface="Calibri" pitchFamily="34" charset="0"/>
                <a:cs typeface="Calibri" pitchFamily="34" charset="0"/>
              </a:rPr>
            </a:b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>Писали смо :</a:t>
            </a: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1800" dirty="0" smtClean="0">
                <a:latin typeface="Calibri" pitchFamily="34" charset="0"/>
                <a:cs typeface="Calibri" pitchFamily="34" charset="0"/>
              </a:rPr>
            </a:b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>-  Како смо обележили Дан планете Земље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1800" dirty="0" smtClean="0"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latin typeface="Calibri" pitchFamily="34" charset="0"/>
                <a:cs typeface="Calibri" pitchFamily="34" charset="0"/>
                <a:hlinkClick r:id="rId3"/>
              </a:rPr>
              <a:t>https://www.youtube.com/watch?v=ACbvr8GB6Yc</a:t>
            </a: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1800" dirty="0" smtClean="0">
                <a:latin typeface="Calibri" pitchFamily="34" charset="0"/>
                <a:cs typeface="Calibri" pitchFamily="34" charset="0"/>
              </a:rPr>
            </a:b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> - </a:t>
            </a: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>о конкурсу </a:t>
            </a: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>,, Хероји нашег доба” где смо  освојили две треће награде</a:t>
            </a:r>
            <a:br>
              <a:rPr lang="sr-Cyrl-RS" sz="1800" dirty="0" smtClean="0">
                <a:latin typeface="Calibri" pitchFamily="34" charset="0"/>
                <a:cs typeface="Calibri" pitchFamily="34" charset="0"/>
              </a:rPr>
            </a:b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>о конкурсу </a:t>
            </a: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>,, Радионица баснописаца” који је још у току</a:t>
            </a:r>
            <a:br>
              <a:rPr lang="sr-Cyrl-RS" sz="1800" dirty="0" smtClean="0">
                <a:latin typeface="Calibri" pitchFamily="34" charset="0"/>
                <a:cs typeface="Calibri" pitchFamily="34" charset="0"/>
              </a:rPr>
            </a:b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>- како смо учествовали на онлајн музичком фестивалу ,, Музика је пут до срца”</a:t>
            </a:r>
            <a:br>
              <a:rPr lang="sr-Cyrl-RS" sz="1800" dirty="0" smtClean="0"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latin typeface="Calibri" pitchFamily="34" charset="0"/>
                <a:cs typeface="Calibri" pitchFamily="34" charset="0"/>
                <a:hlinkClick r:id="rId4"/>
              </a:rPr>
              <a:t>https://www.youtube.com/watch?v=GoskMRDIRrs</a:t>
            </a: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1800" dirty="0" smtClean="0"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latin typeface="Calibri" pitchFamily="34" charset="0"/>
                <a:cs typeface="Calibri" pitchFamily="34" charset="0"/>
                <a:hlinkClick r:id="rId5"/>
              </a:rPr>
              <a:t>https://www.youtube.com/watch?v=JRvckzQgHOk</a:t>
            </a: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1800" dirty="0" smtClean="0">
                <a:latin typeface="Calibri" pitchFamily="34" charset="0"/>
                <a:cs typeface="Calibri" pitchFamily="34" charset="0"/>
              </a:rPr>
            </a:b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> - о здрављу, спорту, музици, планетама, нашој хорској секцији, приказали ликовне радове , али  и ребусе, укрштенице, вицеве за забавне </a:t>
            </a: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>стране</a:t>
            </a:r>
            <a:r>
              <a:rPr lang="sr-Cyrl-RS" sz="24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sz="2200" dirty="0" smtClean="0">
                <a:solidFill>
                  <a:schemeClr val="bg1"/>
                </a:solidFill>
                <a:hlinkClick r:id="rId6"/>
              </a:rPr>
              <a:t>https://www.thinglink.com/scene/1322201731311861761/editor</a:t>
            </a:r>
            <a:r>
              <a:rPr lang="sr-Cyrl-RS" sz="2400" dirty="0" smtClean="0">
                <a:solidFill>
                  <a:schemeClr val="bg1"/>
                </a:solidFill>
              </a:rPr>
              <a:t/>
            </a:r>
            <a:br>
              <a:rPr lang="sr-Cyrl-RS" sz="2400" dirty="0" smtClean="0">
                <a:solidFill>
                  <a:schemeClr val="bg1"/>
                </a:solidFill>
              </a:rPr>
            </a:br>
            <a:r>
              <a:rPr lang="sr-Cyrl-RS" sz="2700" b="1" dirty="0" smtClean="0">
                <a:latin typeface="Calibri" pitchFamily="34" charset="0"/>
                <a:cs typeface="Calibri" pitchFamily="34" charset="0"/>
              </a:rPr>
              <a:t>,, Ако желиш да други виде, мораш сам да светлиш!”</a:t>
            </a:r>
            <a:br>
              <a:rPr lang="sr-Cyrl-RS" sz="2700" b="1" dirty="0" smtClean="0">
                <a:latin typeface="Calibri" pitchFamily="34" charset="0"/>
                <a:cs typeface="Calibri" pitchFamily="34" charset="0"/>
              </a:rPr>
            </a:br>
            <a:r>
              <a:rPr lang="sr-Cyrl-R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2400" dirty="0" smtClean="0">
                <a:latin typeface="Calibri" pitchFamily="34" charset="0"/>
                <a:cs typeface="Calibri" pitchFamily="34" charset="0"/>
              </a:rPr>
            </a:br>
            <a:r>
              <a:rPr lang="sr-Cyrl-RS" sz="2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2400" dirty="0" smtClean="0">
                <a:latin typeface="Calibri" pitchFamily="34" charset="0"/>
                <a:cs typeface="Calibri" pitchFamily="34" charset="0"/>
              </a:rPr>
            </a:br>
            <a:endParaRPr 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553200" cy="4572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sr-Cyrl-RS" sz="24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2400" b="1" dirty="0" smtClean="0">
                <a:latin typeface="Calibri" pitchFamily="34" charset="0"/>
                <a:cs typeface="Calibri" pitchFamily="34" charset="0"/>
              </a:rPr>
            </a:br>
            <a:r>
              <a:rPr lang="sr-Cyrl-RS" sz="24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2400" b="1" dirty="0" smtClean="0">
                <a:latin typeface="Calibri" pitchFamily="34" charset="0"/>
                <a:cs typeface="Calibri" pitchFamily="34" charset="0"/>
              </a:rPr>
            </a:br>
            <a:r>
              <a:rPr lang="sr-Cyrl-RS" sz="24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2400" b="1" dirty="0" smtClean="0">
                <a:latin typeface="Calibri" pitchFamily="34" charset="0"/>
                <a:cs typeface="Calibri" pitchFamily="34" charset="0"/>
              </a:rPr>
            </a:br>
            <a:r>
              <a:rPr lang="sr-Cyrl-RS" sz="24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2400" b="1" dirty="0" smtClean="0">
                <a:latin typeface="Calibri" pitchFamily="34" charset="0"/>
                <a:cs typeface="Calibri" pitchFamily="34" charset="0"/>
              </a:rPr>
            </a:br>
            <a:r>
              <a:rPr lang="sr-Cyrl-RS" sz="2400" b="1" dirty="0" smtClean="0">
                <a:latin typeface="Calibri" pitchFamily="34" charset="0"/>
                <a:cs typeface="Calibri" pitchFamily="34" charset="0"/>
              </a:rPr>
              <a:t>                   </a:t>
            </a:r>
            <a:r>
              <a:rPr lang="sr-Cyrl-RS" sz="2200" b="1" dirty="0" smtClean="0">
                <a:latin typeface="Calibri" pitchFamily="34" charset="0"/>
                <a:cs typeface="Calibri" pitchFamily="34" charset="0"/>
              </a:rPr>
              <a:t>Први дечији часопис Невен</a:t>
            </a:r>
            <a:br>
              <a:rPr lang="sr-Cyrl-RS" sz="2200" b="1" dirty="0" smtClean="0">
                <a:latin typeface="Calibri" pitchFamily="34" charset="0"/>
                <a:cs typeface="Calibri" pitchFamily="34" charset="0"/>
              </a:rPr>
            </a:b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1800" dirty="0" smtClean="0">
                <a:latin typeface="Calibri" pitchFamily="34" charset="0"/>
                <a:cs typeface="Calibri" pitchFamily="34" charset="0"/>
              </a:rPr>
            </a:b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>  Које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>игрице играш на рачунару у слободно време?</a:t>
            </a:r>
            <a:br>
              <a:rPr lang="sr-Cyrl-RS" sz="1800" dirty="0" smtClean="0">
                <a:latin typeface="Calibri" pitchFamily="34" charset="0"/>
                <a:cs typeface="Calibri" pitchFamily="34" charset="0"/>
              </a:rPr>
            </a:b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>  Отвори линк и  састави слагалицу слике Јована Јовановића Змаја .</a:t>
            </a:r>
            <a:br>
              <a:rPr lang="sr-Cyrl-RS" sz="1800" dirty="0" smtClean="0"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latin typeface="Calibri" pitchFamily="34" charset="0"/>
                <a:cs typeface="Calibri" pitchFamily="34" charset="0"/>
              </a:rPr>
              <a:t> https://www.jigsawplanet.com/?rc=play&amp;pid=3c04c2cf31ea </a:t>
            </a: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1800" dirty="0" smtClean="0">
                <a:latin typeface="Calibri" pitchFamily="34" charset="0"/>
                <a:cs typeface="Calibri" pitchFamily="34" charset="0"/>
              </a:rPr>
            </a:br>
            <a:r>
              <a:rPr lang="sr-Cyrl-RS" sz="18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1800" b="1" dirty="0" smtClean="0">
                <a:latin typeface="Calibri" pitchFamily="34" charset="0"/>
                <a:cs typeface="Calibri" pitchFamily="34" charset="0"/>
              </a:rPr>
            </a:br>
            <a:r>
              <a:rPr lang="sr-Cyrl-R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r-Cyrl-RS" sz="1800" b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Невен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је први српски дечији часопис  за децу. </a:t>
            </a:r>
            <a:br>
              <a:rPr lang="en-US" sz="1800" dirty="0"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latin typeface="Calibri" pitchFamily="34" charset="0"/>
                <a:cs typeface="Calibri" pitchFamily="34" charset="0"/>
              </a:rPr>
              <a:t>Основао га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је, уређивао и издавао </a:t>
            </a: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>Јован Јовановић Змај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чика Јова. </a:t>
            </a:r>
            <a:br>
              <a:rPr lang="en-US" sz="1800" dirty="0">
                <a:latin typeface="Calibri" pitchFamily="34" charset="0"/>
                <a:cs typeface="Calibri" pitchFamily="34" charset="0"/>
              </a:rPr>
            </a:br>
            <a:r>
              <a:rPr lang="en-US" sz="1800" dirty="0">
                <a:latin typeface="Calibri" pitchFamily="34" charset="0"/>
                <a:cs typeface="Calibri" pitchFamily="34" charset="0"/>
              </a:rPr>
              <a:t>Први број изашао је 1880 године. У листу су објављене  песме и приче класика светске књижевности, као и одабрана поезија  самог Змаја.</a:t>
            </a:r>
            <a:br>
              <a:rPr lang="en-US" sz="1800" dirty="0">
                <a:latin typeface="Calibri" pitchFamily="34" charset="0"/>
                <a:cs typeface="Calibri" pitchFamily="34" charset="0"/>
              </a:rPr>
            </a:br>
            <a:r>
              <a:rPr lang="en-US" sz="1800" dirty="0">
                <a:latin typeface="Calibri" pitchFamily="34" charset="0"/>
                <a:cs typeface="Calibri" pitchFamily="34" charset="0"/>
              </a:rPr>
              <a:t> У сваком броју новина су и странице разбибриге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— ребуси, који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треба да забаве децу и одрже концентрацију и пажњу.</a:t>
            </a:r>
            <a:br>
              <a:rPr lang="en-US" sz="1800" dirty="0">
                <a:latin typeface="Calibri" pitchFamily="34" charset="0"/>
                <a:cs typeface="Calibri" pitchFamily="34" charset="0"/>
              </a:rPr>
            </a:br>
            <a:r>
              <a:rPr lang="en-US" sz="1800" dirty="0">
                <a:latin typeface="Calibri" pitchFamily="34" charset="0"/>
                <a:cs typeface="Calibri" pitchFamily="34" charset="0"/>
              </a:rPr>
              <a:t> Чика Јова  све време инстистира на игри и назива лист </a:t>
            </a:r>
            <a:r>
              <a:rPr lang="en-US" sz="1800" i="1" dirty="0">
                <a:latin typeface="Calibri" pitchFamily="34" charset="0"/>
                <a:cs typeface="Calibri" pitchFamily="34" charset="0"/>
              </a:rPr>
              <a:t>Невен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,  у намери да  часопис постане дуговечан. </a:t>
            </a:r>
            <a:br>
              <a:rPr lang="en-US" sz="1800" dirty="0">
                <a:latin typeface="Calibri" pitchFamily="34" charset="0"/>
                <a:cs typeface="Calibri" pitchFamily="34" charset="0"/>
              </a:rPr>
            </a:b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Жеља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му је била да код деце подстакне вољу за читањем,  машту, али, </a:t>
            </a: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1800" dirty="0" smtClean="0">
                <a:latin typeface="Calibri" pitchFamily="34" charset="0"/>
                <a:cs typeface="Calibri" pitchFamily="34" charset="0"/>
              </a:rPr>
            </a:b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и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да 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чува  народну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мудрост и традицију.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1800" dirty="0" smtClean="0">
                <a:latin typeface="Calibri" pitchFamily="34" charset="0"/>
                <a:cs typeface="Calibri" pitchFamily="34" charset="0"/>
              </a:rPr>
            </a:b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> Слушамо инструментал песме ,, Тихо ноћи” , за коју је текст написао  Змај.</a:t>
            </a:r>
            <a:br>
              <a:rPr lang="sr-Cyrl-RS" sz="1800" dirty="0" smtClean="0">
                <a:latin typeface="Calibri" pitchFamily="34" charset="0"/>
                <a:cs typeface="Calibri" pitchFamily="34" charset="0"/>
              </a:rPr>
            </a:br>
            <a:r>
              <a:rPr lang="en-US" sz="1800" dirty="0" smtClean="0">
                <a:latin typeface="Calibri" pitchFamily="34" charset="0"/>
                <a:cs typeface="Calibri" pitchFamily="34" charset="0"/>
                <a:hlinkClick r:id="rId3"/>
              </a:rPr>
              <a:t>https://www.youtube.com/watch?v=EZJsrjDXMaI</a:t>
            </a:r>
            <a:r>
              <a:rPr lang="sr-Cyrl-RS" sz="1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r-Cyrl-RS" sz="1800" dirty="0" smtClean="0">
                <a:latin typeface="Calibri" pitchFamily="34" charset="0"/>
                <a:cs typeface="Calibri" pitchFamily="34" charset="0"/>
              </a:rPr>
            </a:br>
            <a:r>
              <a:rPr lang="en-US" sz="1400" dirty="0"/>
              <a:t/>
            </a:r>
            <a:br>
              <a:rPr lang="en-US" sz="1400" dirty="0"/>
            </a:br>
            <a:r>
              <a:rPr lang="sr-Cyrl-RS" sz="1600" dirty="0" smtClean="0"/>
              <a:t/>
            </a:r>
            <a:br>
              <a:rPr lang="sr-Cyrl-RS" sz="1600" dirty="0" smtClean="0"/>
            </a:br>
            <a:endParaRPr lang="en-US" sz="1600" dirty="0"/>
          </a:p>
        </p:txBody>
      </p:sp>
      <p:pic>
        <p:nvPicPr>
          <p:cNvPr id="6" name="Content Placeholder 5" descr="j.j.zmaj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010400" y="685800"/>
            <a:ext cx="1943506" cy="2209800"/>
          </a:xfrm>
        </p:spPr>
      </p:pic>
      <p:pic>
        <p:nvPicPr>
          <p:cNvPr id="1026" name="Picture 2" descr="C:\Users\Goran\Desktop\image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876800"/>
            <a:ext cx="2209800" cy="183726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400" b="1" dirty="0" smtClean="0"/>
              <a:t>Дечији часописи кроз време</a:t>
            </a:r>
            <a:br>
              <a:rPr lang="sr-Cyrl-RS" sz="2400" b="1" dirty="0" smtClean="0"/>
            </a:br>
            <a:r>
              <a:rPr lang="sr-Cyrl-RS" sz="2000" b="1" dirty="0" smtClean="0"/>
              <a:t> </a:t>
            </a:r>
            <a:r>
              <a:rPr lang="sr-Cyrl-RS" sz="2000" dirty="0" smtClean="0"/>
              <a:t>–погледај и подсети се како су изгледале насловне стране часописа кроз време!</a:t>
            </a:r>
            <a:br>
              <a:rPr lang="sr-Cyrl-RS" sz="2000" dirty="0" smtClean="0"/>
            </a:br>
            <a:endParaRPr lang="en-US" sz="2000" b="1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4601" y="838200"/>
            <a:ext cx="1905000" cy="1746671"/>
          </a:xfrm>
        </p:spPr>
      </p:pic>
      <p:pic>
        <p:nvPicPr>
          <p:cNvPr id="2050" name="Picture 2" descr="D:\SUZANA\Magija u rukama nastavnika deciji casopisi\Полетарац\inde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14400"/>
            <a:ext cx="1752600" cy="1752600"/>
          </a:xfrm>
          <a:prstGeom prst="rect">
            <a:avLst/>
          </a:prstGeom>
          <a:noFill/>
        </p:spPr>
      </p:pic>
      <p:pic>
        <p:nvPicPr>
          <p:cNvPr id="2051" name="Picture 3" descr="D:\SUZANA\Magija u rukama nastavnika deciji casopisi\Дечији часописи некад и сад\Мали забавн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914400"/>
            <a:ext cx="1447800" cy="1689099"/>
          </a:xfrm>
          <a:prstGeom prst="rect">
            <a:avLst/>
          </a:prstGeom>
          <a:noFill/>
        </p:spPr>
      </p:pic>
      <p:pic>
        <p:nvPicPr>
          <p:cNvPr id="2052" name="Picture 4" descr="D:\SUZANA\Magija u rukama nastavnika deciji casopisi\Дечији часописи некад и сад\Keke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914400"/>
            <a:ext cx="1477055" cy="1752600"/>
          </a:xfrm>
          <a:prstGeom prst="rect">
            <a:avLst/>
          </a:prstGeom>
          <a:noFill/>
        </p:spPr>
      </p:pic>
      <p:pic>
        <p:nvPicPr>
          <p:cNvPr id="2053" name="Picture 5" descr="D:\SUZANA\Magija u rukama nastavnika deciji casopisi\Дечији часописи некад и сад\tik ta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971800"/>
            <a:ext cx="2209800" cy="1604836"/>
          </a:xfrm>
          <a:prstGeom prst="rect">
            <a:avLst/>
          </a:prstGeom>
          <a:noFill/>
        </p:spPr>
      </p:pic>
      <p:pic>
        <p:nvPicPr>
          <p:cNvPr id="2055" name="Picture 7" descr="D:\SUZANA\Magija u rukama nastavnika deciji casopisi\Дечији часописи некад и сад\De;ije novin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2895600"/>
            <a:ext cx="1494246" cy="1600200"/>
          </a:xfrm>
          <a:prstGeom prst="rect">
            <a:avLst/>
          </a:prstGeom>
          <a:noFill/>
        </p:spPr>
      </p:pic>
      <p:pic>
        <p:nvPicPr>
          <p:cNvPr id="2056" name="Picture 8" descr="D:\SUZANA\Magija u rukama nastavnika deciji casopisi\Дечији часописи некад и сад\Зека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6800" y="2895600"/>
            <a:ext cx="1676400" cy="1676400"/>
          </a:xfrm>
          <a:prstGeom prst="rect">
            <a:avLst/>
          </a:prstGeom>
          <a:noFill/>
        </p:spPr>
      </p:pic>
      <p:pic>
        <p:nvPicPr>
          <p:cNvPr id="2058" name="Picture 10" descr="D:\SUZANA\Magija u rukama nastavnika deciji casopisi\Дечији часописи некад и сад\WINX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199" y="4724400"/>
            <a:ext cx="1639657" cy="1828800"/>
          </a:xfrm>
          <a:prstGeom prst="rect">
            <a:avLst/>
          </a:prstGeom>
          <a:noFill/>
        </p:spPr>
      </p:pic>
      <p:pic>
        <p:nvPicPr>
          <p:cNvPr id="2059" name="Picture 11" descr="D:\SUZANA\Magija u rukama nastavnika deciji casopisi\Дечији часописи некад и сад\Школарац и Школарка\Skolarac-3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43200" y="4648200"/>
            <a:ext cx="1433512" cy="1990125"/>
          </a:xfrm>
          <a:prstGeom prst="rect">
            <a:avLst/>
          </a:prstGeom>
          <a:noFill/>
        </p:spPr>
      </p:pic>
      <p:pic>
        <p:nvPicPr>
          <p:cNvPr id="2060" name="Picture 12" descr="D:\SUZANA\Magija u rukama nastavnika deciji casopisi\Дечији часописи некад и сад\Витез\vitez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29200" y="4724400"/>
            <a:ext cx="1402308" cy="1999034"/>
          </a:xfrm>
          <a:prstGeom prst="rect">
            <a:avLst/>
          </a:prstGeom>
          <a:noFill/>
        </p:spPr>
      </p:pic>
      <p:pic>
        <p:nvPicPr>
          <p:cNvPr id="2062" name="Picture 14" descr="D:\SUZANA\Magija u rukama nastavnika deciji casopisi\Дечији часописи некад и сад\Bummerang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86600" y="2971800"/>
            <a:ext cx="1471749" cy="1600200"/>
          </a:xfrm>
          <a:prstGeom prst="rect">
            <a:avLst/>
          </a:prstGeom>
          <a:noFill/>
        </p:spPr>
      </p:pic>
      <p:pic>
        <p:nvPicPr>
          <p:cNvPr id="15" name="Picture 14" descr="D:\SUZANA\Magija u rukama nastavnika deciji casopisi\интернет часописи\logo-Tabla-mala.png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81800" y="472440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 smtClean="0"/>
              <a:t>Часописи некада и сада</a:t>
            </a:r>
            <a:endParaRPr lang="en-US" sz="3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Calibri" pitchFamily="34" charset="0"/>
                <a:cs typeface="Calibri" pitchFamily="34" charset="0"/>
              </a:rPr>
              <a:t>Некада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sr-Cyrl-RS" dirty="0" smtClean="0">
                <a:latin typeface="Calibri" pitchFamily="34" charset="0"/>
                <a:cs typeface="Calibri" pitchFamily="34" charset="0"/>
              </a:rPr>
              <a:t>Сада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sz="1400" dirty="0" smtClean="0"/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штампа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црно-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бела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квалитет папира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јефтине израде 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илустрације цртежи и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графике скромне 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осим песама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, прича, заниљивости,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нарочито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се писало о родољубљу и лепом понашању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поред музике као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медија,књиге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и часописи су били једини писани  медиј</a:t>
            </a:r>
          </a:p>
          <a:p>
            <a:pPr>
              <a:buNone/>
            </a:pPr>
            <a:endParaRPr lang="ru-RU" sz="1600" dirty="0">
              <a:latin typeface="+mj-lt"/>
            </a:endParaRPr>
          </a:p>
          <a:p>
            <a:endParaRPr lang="ru-RU" sz="1400" dirty="0" smtClean="0"/>
          </a:p>
          <a:p>
            <a:endParaRPr lang="ru-RU" sz="1400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1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квалитетна штампа у боји  </a:t>
            </a:r>
          </a:p>
          <a:p>
            <a:r>
              <a:rPr lang="ru-R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 илустрације су атрактивне и динамичне </a:t>
            </a: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 теме разнолике због времена у коме живимо </a:t>
            </a: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поред часописа и новина,данас постоје и радио, телевизија, филм, музика,видео записи, интернет и софтвер </a:t>
            </a:r>
          </a:p>
          <a:p>
            <a:r>
              <a:rPr lang="ru-RU" sz="1600" dirty="0" smtClean="0">
                <a:latin typeface="Calibri" pitchFamily="34" charset="0"/>
                <a:cs typeface="Calibri" pitchFamily="34" charset="0"/>
              </a:rPr>
              <a:t> осим у штампаном , постоје и електронски часописи 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>Кратка провера познавања часописа</a:t>
            </a:r>
            <a:br>
              <a:rPr lang="sr-Cyrl-RS" sz="2000" dirty="0" smtClean="0"/>
            </a:br>
            <a:r>
              <a:rPr lang="sr-Cyrl-RS" sz="2000" dirty="0" smtClean="0"/>
              <a:t>Отвори линк, пажљиво прочитај питања и провери своје знање!</a:t>
            </a:r>
            <a:br>
              <a:rPr lang="sr-Cyrl-RS" sz="2000" dirty="0" smtClean="0"/>
            </a:br>
            <a:r>
              <a:rPr lang="en-US" sz="2000" dirty="0" smtClean="0">
                <a:hlinkClick r:id="rId3"/>
              </a:rPr>
              <a:t>https://docs.google.com/forms/d/1ujy0q8dKUmH4ajY-kRCJDQJL6p-l9ECmRg-IRS4RKT8/viewform?edit_requested=true</a:t>
            </a: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/>
            </a:r>
            <a:br>
              <a:rPr lang="sr-Cyrl-RS" sz="2000" dirty="0" smtClean="0"/>
            </a:br>
            <a:r>
              <a:rPr lang="sr-Cyrl-RS" sz="2000" dirty="0" smtClean="0"/>
              <a:t> </a:t>
            </a:r>
            <a:endParaRPr lang="en-US" sz="2000" dirty="0"/>
          </a:p>
        </p:txBody>
      </p:sp>
      <p:pic>
        <p:nvPicPr>
          <p:cNvPr id="4" name="Content Placeholder 3" descr="Анкета 1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52600" y="1828800"/>
            <a:ext cx="5867400" cy="48006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600200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Изабери  према својим жељама и  интересовањима и  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и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истражи пону</a:t>
            </a:r>
            <a:r>
              <a:rPr lang="sr-Cyrl-RS" sz="2200" dirty="0" smtClean="0">
                <a:latin typeface="Calibri" pitchFamily="34" charset="0"/>
                <a:cs typeface="Calibri" pitchFamily="34" charset="0"/>
              </a:rPr>
              <a:t>ђ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ене  теме  и садржаје по интернету, енциклопедијама или некој књизи за  писање нашег  другог броја часописа  Другарска реч</a:t>
            </a:r>
            <a:r>
              <a:rPr lang="sr-Cyrl-RS" sz="2200" dirty="0" smtClean="0">
                <a:latin typeface="Calibri" pitchFamily="34" charset="0"/>
                <a:cs typeface="Calibri" pitchFamily="34" charset="0"/>
              </a:rPr>
              <a:t>..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endParaRPr lang="en-US" sz="20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4294967295"/>
          </p:nvPr>
        </p:nvGraphicFramePr>
        <p:xfrm>
          <a:off x="0" y="11430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RS" sz="2400" dirty="0" smtClean="0"/>
              <a:t>Онлајн дискусија </a:t>
            </a:r>
            <a:br>
              <a:rPr lang="sr-Cyrl-RS" sz="2400" dirty="0" smtClean="0"/>
            </a:br>
            <a:r>
              <a:rPr lang="sr-Cyrl-RS" sz="2400" dirty="0" smtClean="0"/>
              <a:t>Када смо написали- разговарали смо !</a:t>
            </a:r>
            <a:br>
              <a:rPr lang="sr-Cyrl-RS" sz="2400" dirty="0" smtClean="0"/>
            </a:br>
            <a:r>
              <a:rPr lang="en-US" sz="2400" dirty="0" smtClean="0">
                <a:hlinkClick r:id="rId3"/>
              </a:rPr>
              <a:t>https://www.youtube.com/watch?v=asVoW6UH3R8&amp;feature=youtu.be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3076" name="Picture 4" descr="C:\Users\Goran\Desktop\image(3)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676400"/>
            <a:ext cx="7086600" cy="4114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66800" y="5943600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dirty="0" smtClean="0"/>
              <a:t>За оне који желе  у слободно време могу да погледају дечију серију ,, Невен” </a:t>
            </a:r>
          </a:p>
          <a:p>
            <a:pPr algn="ctr"/>
            <a:r>
              <a:rPr lang="en-US" dirty="0" smtClean="0">
                <a:hlinkClick r:id="rId5"/>
              </a:rPr>
              <a:t>https://www.youtube.com/watch?v=UDMCqQGG-zw</a:t>
            </a:r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114300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2000" dirty="0" smtClean="0"/>
              <a:t>Написали смо и ми наш часопис !</a:t>
            </a:r>
            <a:br>
              <a:rPr lang="ru-RU" sz="2000" dirty="0" smtClean="0"/>
            </a:br>
            <a:r>
              <a:rPr lang="ru-RU" sz="2000" dirty="0" smtClean="0"/>
              <a:t>Слово по слово, шала и по неки скеч,</a:t>
            </a:r>
            <a:br>
              <a:rPr lang="ru-RU" sz="2000" dirty="0" smtClean="0"/>
            </a:br>
            <a:r>
              <a:rPr lang="ru-RU" sz="2000" dirty="0" smtClean="0"/>
              <a:t> поносно настаде Другарска реч</a:t>
            </a:r>
            <a:r>
              <a:rPr lang="sr-Latn-RS" sz="2000" dirty="0" smtClean="0"/>
              <a:t>!</a:t>
            </a:r>
            <a:endParaRPr lang="en-US" sz="2000" dirty="0"/>
          </a:p>
        </p:txBody>
      </p:sp>
      <p:pic>
        <p:nvPicPr>
          <p:cNvPr id="4" name="Content Placeholder 3" descr="IMG_717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71800" y="1568601"/>
            <a:ext cx="2895045" cy="4095555"/>
          </a:xfrm>
        </p:spPr>
      </p:pic>
      <p:sp>
        <p:nvSpPr>
          <p:cNvPr id="5" name="Rectangle 4"/>
          <p:cNvSpPr/>
          <p:nvPr/>
        </p:nvSpPr>
        <p:spPr>
          <a:xfrm>
            <a:off x="2286000" y="310583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en-US" dirty="0" smtClean="0"/>
              <a:t>https://online.anyflip.com/votyp/vfgd/mobile/index.html</a:t>
            </a:r>
            <a:endParaRPr lang="sr-Cyrl-R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384</TotalTime>
  <Words>368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Slide 1</vt:lpstr>
      <vt:lpstr>            Читали смо и листали разне дечије часописе и пожелели да и ми напишемо  свој часопис кога смо назвали Другарска реч. Актуелна ванредна ситуација и време наставе на даљину,  дала нам је нову идеју да напишемо други број часописа који ће да  буде у електронском облику .  У овом раду представљени су дечији часописи  и њихов развојни пут,  али презентован је и одељењски часопис ученика Другарска реч . Писали смо : -  Како смо обележили Дан планете Земље https://www.youtube.com/watch?v=ACbvr8GB6Yc  - о конкурсу ,, Хероји нашег доба” где смо  освојили две треће награде - о конкурсу ,, Радионица баснописаца” који је још у току - како смо учествовали на онлајн музичком фестивалу ,, Музика је пут до срца” https://www.youtube.com/watch?v=GoskMRDIRrs https://www.youtube.com/watch?v=JRvckzQgHOk  - о здрављу, спорту, музици, планетама, нашој хорској секцији, приказали ликовне радове , али  и ребусе, укрштенице, вицеве за забавне стране   https://www.thinglink.com/scene/1322201731311861761/editor ,, Ако желиш да други виде, мораш сам да светлиш!”   </vt:lpstr>
      <vt:lpstr>                       Први дечији часопис Невен     Које  игрице играш на рачунару у слободно време?   Отвори линк и  састави слагалицу слике Јована Јовановића Змаја .  https://www.jigsawplanet.com/?rc=play&amp;pid=3c04c2cf31ea      Невен је први српски дечији часопис  за децу.  Основао га је, уређивао и издавао Јован Јовановић Змај- чика Јова.  Први број изашао је 1880 године. У листу су објављене  песме и приче класика светске књижевности, као и одабрана поезија  самог Змаја.  У сваком броју новина су и странице разбибриге — ребуси, који треба да забаве децу и одрже концентрацију и пажњу.  Чика Јова  све време инстистира на игри и назива лист Невен,  у намери да  часопис постане дуговечан.       Жеља му је била да код деце подстакне вољу за читањем,  машту, али,   и да  чува  народну мудрост и традицију.   Слушамо инструментал песме ,, Тихо ноћи” , за коју је текст написао  Змај. https://www.youtube.com/watch?v=EZJsrjDXMaI   </vt:lpstr>
      <vt:lpstr>Дечији часописи кроз време  –погледај и подсети се како су изгледале насловне стране часописа кроз време! </vt:lpstr>
      <vt:lpstr>Часописи некада и сада</vt:lpstr>
      <vt:lpstr>   Кратка провера познавања часописа Отвори линк, пажљиво прочитај питања и провери своје знање! https://docs.google.com/forms/d/1ujy0q8dKUmH4ajY-kRCJDQJL6p-l9ECmRg-IRS4RKT8/viewform?edit_requested=true   </vt:lpstr>
      <vt:lpstr>Изабери  према својим жељама и  интересовањима и   и истражи понуђене  теме  и садржаје по интернету, енциклопедијама или некој књизи за  писање нашег  другог броја часописа  Другарска реч..  </vt:lpstr>
      <vt:lpstr>Онлајн дискусија  Када смо написали- разговарали смо ! https://www.youtube.com/watch?v=asVoW6UH3R8&amp;feature=youtu.be </vt:lpstr>
      <vt:lpstr>    Написали смо и ми наш часопис ! Слово по слово, шала и по неки скеч,  поносно настаде Другарска реч!</vt:lpstr>
      <vt:lpstr>Попуни анкету и одговори како ти се допало! https://docs.google.com/forms/d/1m96rKz9LQFdVN3gPsy0ic74KqUfxi4Va_Pk6RswNzcA/viewform?edit_requested=true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Goran</dc:creator>
  <cp:lastModifiedBy>Goran</cp:lastModifiedBy>
  <cp:revision>54</cp:revision>
  <dcterms:created xsi:type="dcterms:W3CDTF">2020-05-28T17:48:41Z</dcterms:created>
  <dcterms:modified xsi:type="dcterms:W3CDTF">2020-05-29T16:21:25Z</dcterms:modified>
</cp:coreProperties>
</file>