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63" r:id="rId4"/>
    <p:sldId id="270" r:id="rId5"/>
    <p:sldId id="271" r:id="rId6"/>
    <p:sldId id="267" r:id="rId7"/>
    <p:sldId id="281" r:id="rId8"/>
    <p:sldId id="266" r:id="rId9"/>
    <p:sldId id="257" r:id="rId10"/>
    <p:sldId id="283" r:id="rId11"/>
    <p:sldId id="258" r:id="rId12"/>
    <p:sldId id="285" r:id="rId13"/>
    <p:sldId id="279" r:id="rId14"/>
    <p:sldId id="265" r:id="rId15"/>
    <p:sldId id="272" r:id="rId16"/>
    <p:sldId id="273" r:id="rId17"/>
    <p:sldId id="274" r:id="rId18"/>
    <p:sldId id="284" r:id="rId19"/>
    <p:sldId id="282" r:id="rId20"/>
    <p:sldId id="276" r:id="rId21"/>
    <p:sldId id="278" r:id="rId22"/>
    <p:sldId id="277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5DCE-C9AF-4181-83AC-DFDBCA1A8EF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A12F-6770-4CBD-B287-76156AEE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60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5DCE-C9AF-4181-83AC-DFDBCA1A8EF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A12F-6770-4CBD-B287-76156AEE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29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5DCE-C9AF-4181-83AC-DFDBCA1A8EF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A12F-6770-4CBD-B287-76156AEE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7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5DCE-C9AF-4181-83AC-DFDBCA1A8EF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A12F-6770-4CBD-B287-76156AEE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6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5DCE-C9AF-4181-83AC-DFDBCA1A8EF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A12F-6770-4CBD-B287-76156AEE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96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5DCE-C9AF-4181-83AC-DFDBCA1A8EF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A12F-6770-4CBD-B287-76156AEE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75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5DCE-C9AF-4181-83AC-DFDBCA1A8EF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A12F-6770-4CBD-B287-76156AEE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48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5DCE-C9AF-4181-83AC-DFDBCA1A8EF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A12F-6770-4CBD-B287-76156AEE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54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5DCE-C9AF-4181-83AC-DFDBCA1A8EF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A12F-6770-4CBD-B287-76156AEE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98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5DCE-C9AF-4181-83AC-DFDBCA1A8EF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A12F-6770-4CBD-B287-76156AEE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30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5DCE-C9AF-4181-83AC-DFDBCA1A8EF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A12F-6770-4CBD-B287-76156AEE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61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75DCE-C9AF-4181-83AC-DFDBCA1A8EF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3A12F-6770-4CBD-B287-76156AEE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6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6404" t="29622" r="2324" b="28884"/>
          <a:stretch/>
        </p:blipFill>
        <p:spPr>
          <a:xfrm>
            <a:off x="762969" y="1266826"/>
            <a:ext cx="3935658" cy="22508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969" y="1266826"/>
            <a:ext cx="3937218" cy="227318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Callout 5"/>
          <p:cNvSpPr/>
          <p:nvPr/>
        </p:nvSpPr>
        <p:spPr>
          <a:xfrm>
            <a:off x="3000375" y="457199"/>
            <a:ext cx="3095625" cy="956167"/>
          </a:xfrm>
          <a:prstGeom prst="wedgeEllipseCallout">
            <a:avLst>
              <a:gd name="adj1" fmla="val 14403"/>
              <a:gd name="adj2" fmla="val 63289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Драги гледаоци, следе ударне вести!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458319" y="781049"/>
            <a:ext cx="3625704" cy="1178907"/>
          </a:xfrm>
          <a:prstGeom prst="wedgeEllipseCallout">
            <a:avLst>
              <a:gd name="adj1" fmla="val -40709"/>
              <a:gd name="adj2" fmla="val 5932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Имамо укључење директно из министарства просвете.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7452130" y="2250093"/>
            <a:ext cx="4298337" cy="1646789"/>
          </a:xfrm>
          <a:prstGeom prst="wedgeEllipseCallout">
            <a:avLst>
              <a:gd name="adj1" fmla="val -55322"/>
              <a:gd name="adj2" fmla="val -32735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Чућемо како ће школа водити битку против корона вируса. О томе детаљније, министар лично…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8749" y="1515107"/>
            <a:ext cx="374409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sr-Cyrl-RS" sz="54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ВЕСТИ</a:t>
            </a:r>
          </a:p>
          <a:p>
            <a:pPr algn="ctr"/>
            <a:r>
              <a:rPr lang="sr-Cyrl-RS" sz="54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ДАНА</a:t>
            </a:r>
            <a:endParaRPr lang="en-US" sz="54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69" y="1559907"/>
            <a:ext cx="3988254" cy="451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5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7" grpId="0" animBg="1"/>
      <p:bldP spid="8" grpId="0" animBg="1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829690"/>
            <a:ext cx="4549500" cy="685800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1631092" y="556054"/>
            <a:ext cx="5493692" cy="1631092"/>
          </a:xfrm>
          <a:prstGeom prst="wedgeEllipseCallout">
            <a:avLst>
              <a:gd name="adj1" fmla="val 32171"/>
              <a:gd name="adj2" fmla="val 65114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Требаће вам школски прибор и нешто што свако од вас воли и добро зна. Припремите таблет,  телефон или рачунар.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1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-0.47813 -0.01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310" y="1690094"/>
            <a:ext cx="1472187" cy="38951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964" y="1690094"/>
            <a:ext cx="2249702" cy="4756644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317496" y="739902"/>
            <a:ext cx="3552825" cy="950192"/>
          </a:xfrm>
          <a:prstGeom prst="wedgeEllipseCallout">
            <a:avLst>
              <a:gd name="adj1" fmla="val 32380"/>
              <a:gd name="adj2" fmla="val 7373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Бићу ту за сва ваша питања!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4083016" y="311121"/>
            <a:ext cx="5938314" cy="1418236"/>
          </a:xfrm>
          <a:prstGeom prst="wedgeEllipseCallout">
            <a:avLst>
              <a:gd name="adj1" fmla="val 10169"/>
              <a:gd name="adj2" fmla="val 6772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Комуницираћемо  преко вајбера</a:t>
            </a:r>
            <a:r>
              <a:rPr lang="sr-Latn-RS" dirty="0" smtClean="0">
                <a:solidFill>
                  <a:sysClr val="windowText" lastClr="000000"/>
                </a:solidFill>
              </a:rPr>
              <a:t>. </a:t>
            </a:r>
            <a:r>
              <a:rPr lang="sr-Cyrl-RS" dirty="0" smtClean="0">
                <a:solidFill>
                  <a:sysClr val="windowText" lastClr="000000"/>
                </a:solidFill>
              </a:rPr>
              <a:t>Задатке шаљите путем </a:t>
            </a:r>
            <a:r>
              <a:rPr lang="sr-Latn-RS" dirty="0" smtClean="0">
                <a:solidFill>
                  <a:sysClr val="windowText" lastClr="000000"/>
                </a:solidFill>
              </a:rPr>
              <a:t>e</a:t>
            </a:r>
            <a:r>
              <a:rPr lang="sr-Cyrl-RS" dirty="0" smtClean="0">
                <a:solidFill>
                  <a:sysClr val="windowText" lastClr="000000"/>
                </a:solidFill>
              </a:rPr>
              <a:t>лектронске поште! Направићемо библиотеку од наших радова.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6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48368"/>
            <a:ext cx="10138756" cy="5703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987" y="141317"/>
            <a:ext cx="4844435" cy="104722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72252" y="2258160"/>
            <a:ext cx="57158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solidFill>
                  <a:schemeClr val="bg1"/>
                </a:solidFill>
              </a:rPr>
              <a:t>Предавањима можете да се враћате. Наћи ћете их на каналу ,,Кућна учионицаˮ.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4208" y="1207070"/>
            <a:ext cx="5345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solidFill>
                  <a:schemeClr val="bg1"/>
                </a:solidFill>
              </a:rPr>
              <a:t>Очекујте ме на вајбер групи сваког радног дана.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14208" y="3730722"/>
            <a:ext cx="59652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solidFill>
                  <a:schemeClr val="bg1"/>
                </a:solidFill>
              </a:rPr>
              <a:t>Свим потребним садржајима приступићеш врло лако, само једним кликом на линк!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568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95" y="415699"/>
            <a:ext cx="3496236" cy="5798926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646769" y="1415023"/>
            <a:ext cx="4491260" cy="1418236"/>
          </a:xfrm>
          <a:prstGeom prst="wedgeEllipseCallout">
            <a:avLst>
              <a:gd name="adj1" fmla="val 47038"/>
              <a:gd name="adj2" fmla="val 5317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Хеј па ово је забавно! Нисам знао да на телефону могу пуно тога да научим.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354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4" b="19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1"/>
          <a:stretch/>
        </p:blipFill>
        <p:spPr>
          <a:xfrm>
            <a:off x="5498937" y="1113801"/>
            <a:ext cx="4039479" cy="685800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2211181" y="982052"/>
            <a:ext cx="3552825" cy="1418236"/>
          </a:xfrm>
          <a:prstGeom prst="wedgeEllipseCallout">
            <a:avLst>
              <a:gd name="adj1" fmla="val 53489"/>
              <a:gd name="adj2" fmla="val 6952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Уопште није тешко. Пуно тога могу сам иако сам првак!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046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7"/>
          <a:stretch/>
        </p:blipFill>
        <p:spPr>
          <a:xfrm>
            <a:off x="0" y="-1"/>
            <a:ext cx="12393386" cy="6877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289" y="666206"/>
            <a:ext cx="3417097" cy="6191794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5090304" y="666206"/>
            <a:ext cx="4906312" cy="1418236"/>
          </a:xfrm>
          <a:prstGeom prst="wedgeEllipseCallout">
            <a:avLst>
              <a:gd name="adj1" fmla="val 55863"/>
              <a:gd name="adj2" fmla="val 2073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Док деца прате наставу, могу да спремим ручак. Нисам знала да ће то бити могуће!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32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8" b="21907"/>
          <a:stretch/>
        </p:blipFill>
        <p:spPr>
          <a:xfrm>
            <a:off x="-1" y="0"/>
            <a:ext cx="1226858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175510"/>
            <a:ext cx="4278086" cy="520500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137938" y="1774096"/>
            <a:ext cx="4041338" cy="1018532"/>
          </a:xfrm>
          <a:prstGeom prst="wedgeEllipseCallout">
            <a:avLst>
              <a:gd name="adj1" fmla="val -35506"/>
              <a:gd name="adj2" fmla="val 78769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Свако на свом задатку...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00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8" b="12549"/>
          <a:stretch/>
        </p:blipFill>
        <p:spPr>
          <a:xfrm>
            <a:off x="0" y="-26868"/>
            <a:ext cx="12192000" cy="68848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59" y="0"/>
            <a:ext cx="7070103" cy="6858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37389" y="511050"/>
            <a:ext cx="3552825" cy="1418236"/>
          </a:xfrm>
          <a:prstGeom prst="wedgeEllipseCallout">
            <a:avLst>
              <a:gd name="adj1" fmla="val 56272"/>
              <a:gd name="adj2" fmla="val 52973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Могу да се посветим сваком детету. Имам времена и за себе.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3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4" b="13203"/>
          <a:stretch/>
        </p:blipFill>
        <p:spPr>
          <a:xfrm>
            <a:off x="-6033" y="0"/>
            <a:ext cx="12198033" cy="686508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527177" y="493058"/>
            <a:ext cx="3813940" cy="1508672"/>
          </a:xfrm>
          <a:prstGeom prst="wedgeEllipseCallout">
            <a:avLst>
              <a:gd name="adj1" fmla="val 44396"/>
              <a:gd name="adj2" fmla="val 51344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Учитељ је предузео све могуће мере тако да се учење од куће одвија успешно.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938" y="350412"/>
            <a:ext cx="4350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6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1"/>
          <a:stretch/>
        </p:blipFill>
        <p:spPr>
          <a:xfrm>
            <a:off x="0" y="-14608"/>
            <a:ext cx="12192000" cy="6872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3786" y="1521889"/>
            <a:ext cx="4445000" cy="68580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092825" y="340659"/>
            <a:ext cx="4526194" cy="1730187"/>
          </a:xfrm>
          <a:prstGeom prst="cloudCallout">
            <a:avLst>
              <a:gd name="adj1" fmla="val 55515"/>
              <a:gd name="adj2" fmla="val 52323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Сада ћу да погледам предавања која сам пропустио док је Милица  била на часовима.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86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0"/>
          <a:stretch/>
        </p:blipFill>
        <p:spPr>
          <a:xfrm>
            <a:off x="0" y="-26879"/>
            <a:ext cx="12192000" cy="6897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38" y="2818529"/>
            <a:ext cx="8029402" cy="52906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018" y="1472548"/>
            <a:ext cx="1353879" cy="5198165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957129" y="170916"/>
            <a:ext cx="7775389" cy="2339334"/>
          </a:xfrm>
          <a:prstGeom prst="wedgeEllipseCallout">
            <a:avLst>
              <a:gd name="adj1" fmla="val 51656"/>
              <a:gd name="adj2" fmla="val 30861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Поштовани родитељи, драга децо, колеге наставници... Нећемо дозволити да ванредне мере утичу на наше образовање. </a:t>
            </a:r>
          </a:p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Зато ћемо учење наставити од куће. Предузели смо све потребне мере да вас у томе подржимо... 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565514" y="1051881"/>
            <a:ext cx="4167004" cy="1284051"/>
          </a:xfrm>
          <a:prstGeom prst="wedgeEllipseCallout">
            <a:avLst>
              <a:gd name="adj1" fmla="val 51656"/>
              <a:gd name="adj2" fmla="val 30861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Очекујте даља упутства. Будите добро и останите код куће!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924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4" b="13203"/>
          <a:stretch/>
        </p:blipFill>
        <p:spPr>
          <a:xfrm>
            <a:off x="-6033" y="0"/>
            <a:ext cx="12198033" cy="6865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211" y="1805543"/>
            <a:ext cx="6559415" cy="7619185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734235" y="1129553"/>
            <a:ext cx="4670612" cy="1517636"/>
          </a:xfrm>
          <a:prstGeom prst="wedgeEllipseCallout">
            <a:avLst>
              <a:gd name="adj1" fmla="val 44396"/>
              <a:gd name="adj2" fmla="val 51344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Деца су мотивисана. Видим да се залажу и напредују. Све иде по плану, и њихов, а и мој рад.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31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432"/>
          <a:stretch/>
        </p:blipFill>
        <p:spPr>
          <a:xfrm>
            <a:off x="0" y="-1"/>
            <a:ext cx="12192000" cy="6871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99" y="726141"/>
            <a:ext cx="5829647" cy="685800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096000" y="560294"/>
            <a:ext cx="4518212" cy="2026024"/>
          </a:xfrm>
          <a:prstGeom prst="cloudCallout">
            <a:avLst>
              <a:gd name="adj1" fmla="val -60954"/>
              <a:gd name="adj2" fmla="val 66925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Учитељица је прегледала моје задатке. Сада ћу да исправим све што сам погрешио.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7306236" y="2958354"/>
            <a:ext cx="3424518" cy="2026024"/>
          </a:xfrm>
          <a:prstGeom prst="cloudCallout">
            <a:avLst>
              <a:gd name="adj1" fmla="val -96294"/>
              <a:gd name="adj2" fmla="val -14491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Много ми значи  што је учитељица ту док учим код куће.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411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t="9016" r="-3059" b="15611"/>
          <a:stretch/>
        </p:blipFill>
        <p:spPr>
          <a:xfrm>
            <a:off x="-1" y="0"/>
            <a:ext cx="1259989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620" y="2057400"/>
            <a:ext cx="3311961" cy="5109882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395906" y="609600"/>
            <a:ext cx="4715129" cy="1255059"/>
          </a:xfrm>
          <a:prstGeom prst="wedgeEllipseCallout">
            <a:avLst>
              <a:gd name="adj1" fmla="val 38517"/>
              <a:gd name="adj2" fmla="val 7555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Ово је моја кућна учионица! У њу стају сви другари и учитељица.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5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049" t="15883" r="15025" b="144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1" y="2191871"/>
            <a:ext cx="4445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28" y="2729753"/>
            <a:ext cx="1955490" cy="3603812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869388" y="896471"/>
            <a:ext cx="3552826" cy="1308847"/>
          </a:xfrm>
          <a:prstGeom prst="wedgeEllipseCallout">
            <a:avLst>
              <a:gd name="adj1" fmla="val -13396"/>
              <a:gd name="adj2" fmla="val 7030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Проверићу да ли су деца испратила сва упутства учитеља.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4754281" y="1118944"/>
            <a:ext cx="3552825" cy="1418236"/>
          </a:xfrm>
          <a:prstGeom prst="wedgeEllipseCallout">
            <a:avLst>
              <a:gd name="adj1" fmla="val -15783"/>
              <a:gd name="adj2" fmla="val 63102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Све се одвија једноставно, тако да помоћ администратора није потребна.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211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5"/>
          <a:stretch/>
        </p:blipFill>
        <p:spPr>
          <a:xfrm>
            <a:off x="0" y="0"/>
            <a:ext cx="12192000" cy="68714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43" y="3599014"/>
            <a:ext cx="2277145" cy="31130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33" y="1818286"/>
            <a:ext cx="3446394" cy="53172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987" y="541702"/>
            <a:ext cx="4445000" cy="68580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2497457" y="58373"/>
            <a:ext cx="3552825" cy="1418236"/>
          </a:xfrm>
          <a:prstGeom prst="wedgeEllipseCallout">
            <a:avLst>
              <a:gd name="adj1" fmla="val -30695"/>
              <a:gd name="adj2" fmla="val 65513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Хммм. Сумњам да ће то  личити на нешто.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8704488" y="3899677"/>
            <a:ext cx="1108893" cy="749235"/>
          </a:xfrm>
          <a:prstGeom prst="wedgeEllipseCallout">
            <a:avLst>
              <a:gd name="adj1" fmla="val -78395"/>
              <a:gd name="adj2" fmla="val 13472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А?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1" t="16489" r="22854" b="56626"/>
          <a:stretch/>
        </p:blipFill>
        <p:spPr>
          <a:xfrm>
            <a:off x="6426042" y="115563"/>
            <a:ext cx="3769458" cy="2494287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5701882" y="1676634"/>
            <a:ext cx="2669034" cy="1182944"/>
          </a:xfrm>
          <a:prstGeom prst="wedgeEllipseCallout">
            <a:avLst>
              <a:gd name="adj1" fmla="val -65224"/>
              <a:gd name="adj2" fmla="val 376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Шта је то онлајн настава?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17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" b="20508"/>
          <a:stretch/>
        </p:blipFill>
        <p:spPr>
          <a:xfrm>
            <a:off x="0" y="0"/>
            <a:ext cx="12192000" cy="688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0955" y="2767397"/>
            <a:ext cx="1783084" cy="3901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2" y="0"/>
            <a:ext cx="4452829" cy="908377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8429996" y="1137236"/>
            <a:ext cx="2822542" cy="1418236"/>
          </a:xfrm>
          <a:prstGeom prst="wedgeEllipseCallout">
            <a:avLst>
              <a:gd name="adj1" fmla="val -45464"/>
              <a:gd name="adj2" fmla="val 6281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Мама, имамо ли све што нам треба? 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666041" y="188781"/>
            <a:ext cx="5151043" cy="1604160"/>
          </a:xfrm>
          <a:prstGeom prst="cloudCallout">
            <a:avLst>
              <a:gd name="adj1" fmla="val -49370"/>
              <a:gd name="adj2" fmla="val 5675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>
                <a:solidFill>
                  <a:sysClr val="windowText" lastClr="000000"/>
                </a:solidFill>
              </a:rPr>
              <a:t>Како ће деца без учитеља? Изгледа да ћу </a:t>
            </a:r>
            <a:r>
              <a:rPr lang="sr-Cyrl-RS" dirty="0" smtClean="0">
                <a:solidFill>
                  <a:sysClr val="windowText" lastClr="000000"/>
                </a:solidFill>
              </a:rPr>
              <a:t>морати </a:t>
            </a:r>
            <a:r>
              <a:rPr lang="sr-Cyrl-RS" dirty="0">
                <a:solidFill>
                  <a:sysClr val="windowText" lastClr="000000"/>
                </a:solidFill>
              </a:rPr>
              <a:t>да предузмем ствар у своје руке... 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3415267" y="3440385"/>
            <a:ext cx="2713128" cy="1631575"/>
          </a:xfrm>
          <a:prstGeom prst="cloudCallout">
            <a:avLst>
              <a:gd name="adj1" fmla="val -74812"/>
              <a:gd name="adj2" fmla="val -74563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Имам само један уређај и троје деце...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3328265" y="1981722"/>
            <a:ext cx="3207006" cy="1281431"/>
          </a:xfrm>
          <a:prstGeom prst="cloudCallout">
            <a:avLst>
              <a:gd name="adj1" fmla="val -71178"/>
              <a:gd name="adj2" fmla="val -13574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Да ли ћу за све имати времена?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113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98" y="1009112"/>
            <a:ext cx="5787121" cy="5848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923" y="1693499"/>
            <a:ext cx="3195657" cy="4930442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4670612" y="275263"/>
            <a:ext cx="3385916" cy="1300836"/>
          </a:xfrm>
          <a:prstGeom prst="wedgeEllipseCallout">
            <a:avLst>
              <a:gd name="adj1" fmla="val -37535"/>
              <a:gd name="adj2" fmla="val 58385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Ааааааа! Нећу моћи све да постигнем! Ја нисам учитељица!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9380860" y="157863"/>
            <a:ext cx="2497982" cy="1418236"/>
          </a:xfrm>
          <a:prstGeom prst="wedgeEllipseCallout">
            <a:avLst>
              <a:gd name="adj1" fmla="val 12231"/>
              <a:gd name="adj2" fmla="val 6629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Мама, зар ће школа постати страшна?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02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" b="11014"/>
          <a:stretch/>
        </p:blipFill>
        <p:spPr>
          <a:xfrm>
            <a:off x="0" y="-1"/>
            <a:ext cx="12192000" cy="6951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7348" t="21381" r="379" b="49728"/>
          <a:stretch/>
        </p:blipFill>
        <p:spPr>
          <a:xfrm>
            <a:off x="1784979" y="2098228"/>
            <a:ext cx="5120646" cy="25785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546" y="2614352"/>
            <a:ext cx="4445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454" y="2385209"/>
            <a:ext cx="4445000" cy="685800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792477" y="787940"/>
            <a:ext cx="3214747" cy="1052226"/>
          </a:xfrm>
          <a:prstGeom prst="wedgeEllipseCallout">
            <a:avLst>
              <a:gd name="adj1" fmla="val -10377"/>
              <a:gd name="adj2" fmla="val 873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Схваташ ли ти нешто?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7802583" y="1905234"/>
            <a:ext cx="3548041" cy="1250342"/>
          </a:xfrm>
          <a:prstGeom prst="wedgeEllipseCallout">
            <a:avLst>
              <a:gd name="adj1" fmla="val -65224"/>
              <a:gd name="adj2" fmla="val 376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Тата каже да од тога неће бити ништа.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226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4" b="19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2"/>
          <a:stretch/>
        </p:blipFill>
        <p:spPr>
          <a:xfrm>
            <a:off x="8058867" y="1685301"/>
            <a:ext cx="3639950" cy="640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4247" t="26954" r="3604" b="45902"/>
          <a:stretch/>
        </p:blipFill>
        <p:spPr>
          <a:xfrm>
            <a:off x="1605873" y="2418460"/>
            <a:ext cx="5333313" cy="2555191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611906" y="992221"/>
            <a:ext cx="2841431" cy="1293779"/>
          </a:xfrm>
          <a:prstGeom prst="cloudCallout">
            <a:avLst>
              <a:gd name="adj1" fmla="val 44596"/>
              <a:gd name="adj2" fmla="val 67864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>
                <a:solidFill>
                  <a:sysClr val="windowText" lastClr="000000"/>
                </a:solidFill>
              </a:rPr>
              <a:t>Шта се ово с школом дешава?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8453337" y="349624"/>
            <a:ext cx="2991028" cy="1560875"/>
          </a:xfrm>
          <a:prstGeom prst="cloudCallout">
            <a:avLst>
              <a:gd name="adj1" fmla="val 2815"/>
              <a:gd name="adj2" fmla="val 87014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Хоћу ли се снаћи?</a:t>
            </a:r>
          </a:p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Ништа ми није јасно... 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847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160" y="996043"/>
            <a:ext cx="4578840" cy="5861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1022" t="21053" r="6829" b="53891"/>
          <a:stretch/>
        </p:blipFill>
        <p:spPr>
          <a:xfrm>
            <a:off x="1817397" y="2963411"/>
            <a:ext cx="4429580" cy="19589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4" y="2636138"/>
            <a:ext cx="3539438" cy="457248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1600831" y="672421"/>
            <a:ext cx="3552825" cy="1418236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Школе вишееее немааааа! Како да се дружим преко телефонаааа!?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5876980" y="399680"/>
            <a:ext cx="2699168" cy="1418236"/>
          </a:xfrm>
          <a:prstGeom prst="wedgeEllipseCallout">
            <a:avLst>
              <a:gd name="adj1" fmla="val 59323"/>
              <a:gd name="adj2" fmla="val 5169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Ни мало ми се не допада ова идеја!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89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41" y="594911"/>
            <a:ext cx="313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1952" y="1372808"/>
            <a:ext cx="3305406" cy="530220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610820" y="452636"/>
            <a:ext cx="2938955" cy="1051418"/>
          </a:xfrm>
          <a:prstGeom prst="wedgeEllipseCallout">
            <a:avLst>
              <a:gd name="adj1" fmla="val -48102"/>
              <a:gd name="adj2" fmla="val 41795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Само полако! Нема разлога за бригу!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9" y="594911"/>
            <a:ext cx="4016250" cy="6858000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3599952" y="252919"/>
            <a:ext cx="4037380" cy="1251135"/>
          </a:xfrm>
          <a:prstGeom prst="wedgeEllipseCallout">
            <a:avLst>
              <a:gd name="adj1" fmla="val -48102"/>
              <a:gd name="adj2" fmla="val 41795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Најважније је да останемо здрави! Уз добру вољу, све остало ће ићи лако.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326480" y="594911"/>
            <a:ext cx="4147506" cy="1948264"/>
          </a:xfrm>
          <a:prstGeom prst="wedgeEllipseCallout">
            <a:avLst>
              <a:gd name="adj1" fmla="val 40243"/>
              <a:gd name="adj2" fmla="val 54255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Свако</a:t>
            </a:r>
            <a:r>
              <a:rPr lang="sr-Cyrl-RS" dirty="0">
                <a:solidFill>
                  <a:sysClr val="windowText" lastClr="000000"/>
                </a:solidFill>
              </a:rPr>
              <a:t>г</a:t>
            </a:r>
            <a:r>
              <a:rPr lang="sr-Cyrl-RS" dirty="0" smtClean="0">
                <a:solidFill>
                  <a:sysClr val="windowText" lastClr="000000"/>
                </a:solidFill>
              </a:rPr>
              <a:t>а дана ћу бити са вама! Пажљиво пратите сва моја упутства. Учићемо с лакоћом. Биће нам забавно! 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81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2" grpId="0" animBg="1"/>
      <p:bldP spid="12" grpId="1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522</Words>
  <Application>Microsoft Office PowerPoint</Application>
  <PresentationFormat>Widescreen</PresentationFormat>
  <Paragraphs>46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Nadica</dc:creator>
  <cp:lastModifiedBy>Nadica</cp:lastModifiedBy>
  <cp:revision>62</cp:revision>
  <dcterms:created xsi:type="dcterms:W3CDTF">2020-05-23T18:17:33Z</dcterms:created>
  <dcterms:modified xsi:type="dcterms:W3CDTF">2020-05-30T18:02:46Z</dcterms:modified>
</cp:coreProperties>
</file>