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60d76d14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60d76d1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60d76d14c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60d76d14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60d76d14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60d76d14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60d76d14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60d76d14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60d76d14c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60d76d14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860d76d14c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860d76d14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60d76d14c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60d76d14c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560475" y="1944275"/>
            <a:ext cx="8520600" cy="7926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solidFill>
                  <a:srgbClr val="00FF00"/>
                </a:solidFill>
              </a:rPr>
              <a:t>УЧЕЊЕ ПУТЕМ ОНЛАЈН КВИЗА</a:t>
            </a:r>
            <a:endParaRPr b="1">
              <a:solidFill>
                <a:srgbClr val="00FF00"/>
              </a:solidFill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589350" y="845600"/>
            <a:ext cx="8166000" cy="3532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 sz="2600">
                <a:solidFill>
                  <a:srgbClr val="0000FF"/>
                </a:solidFill>
              </a:rPr>
              <a:t>-Квиз је креиран коришћењем платформе Kahoot! под насловом Северна Америка - природа. </a:t>
            </a:r>
            <a:endParaRPr b="1" sz="26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hr" sz="2600">
                <a:solidFill>
                  <a:srgbClr val="0000FF"/>
                </a:solidFill>
              </a:rPr>
              <a:t>- Емитован је у термину који се може видети на наредном слајду.</a:t>
            </a:r>
            <a:endParaRPr b="1" sz="26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2225" y="-108127"/>
            <a:ext cx="9143998" cy="5063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237600" y="931825"/>
            <a:ext cx="8668800" cy="34821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700"/>
              <a:buChar char="-"/>
            </a:pPr>
            <a:r>
              <a:rPr b="1" lang="hr" sz="2700">
                <a:solidFill>
                  <a:srgbClr val="0000FF"/>
                </a:solidFill>
              </a:rPr>
              <a:t>На следећим слајдовима приказана су нека од питања у квизу, онако како их виде учесници квиза.</a:t>
            </a:r>
            <a:endParaRPr b="1" sz="27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7800"/>
            <a:ext cx="9058926" cy="465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2250"/>
            <a:ext cx="9144000" cy="476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361200" y="1125450"/>
            <a:ext cx="8538600" cy="28926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hr" sz="1800">
                <a:solidFill>
                  <a:srgbClr val="0000FF"/>
                </a:solidFill>
              </a:rPr>
              <a:t>-</a:t>
            </a:r>
            <a:r>
              <a:rPr b="1" lang="hr" sz="2600">
                <a:solidFill>
                  <a:srgbClr val="0000FF"/>
                </a:solidFill>
              </a:rPr>
              <a:t>Након квиза, на Viber заједници, објављена je табела са резултатима учесника, која је приказана на следећем слајду</a:t>
            </a:r>
            <a:r>
              <a:rPr b="1" lang="hr" sz="1700"/>
              <a:t>.</a:t>
            </a:r>
            <a:endParaRPr b="1" sz="1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350"/>
            <a:ext cx="9144000" cy="468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