
<file path=[Content_Types].xml><?xml version="1.0" encoding="utf-8"?>
<Types xmlns="http://schemas.openxmlformats.org/package/2006/content-types">
  <Default Extension="jpeg" ContentType="image/jpeg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57" r:id="rId5"/>
    <p:sldId id="258" r:id="rId6"/>
    <p:sldId id="266" r:id="rId7"/>
    <p:sldId id="267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6" Type="http://schemas.microsoft.com/office/2007/relationships/media" Target="../media/media3.m4a"/><Relationship Id="rId5" Type="http://schemas.openxmlformats.org/officeDocument/2006/relationships/audio" Target="../media/media3.m4a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media" Target="../media/media4.m4a"/><Relationship Id="rId4" Type="http://schemas.openxmlformats.org/officeDocument/2006/relationships/audio" Target="../media/media4.m4a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6" Type="http://schemas.microsoft.com/office/2007/relationships/media" Target="../media/media5.m4a"/><Relationship Id="rId5" Type="http://schemas.openxmlformats.org/officeDocument/2006/relationships/audio" Target="../media/media5.m4a"/><Relationship Id="rId4" Type="http://schemas.openxmlformats.org/officeDocument/2006/relationships/hyperlink" Target="https://youtu.be/k_ru_U6TfCg&#13;" TargetMode="External"/><Relationship Id="rId3" Type="http://schemas.openxmlformats.org/officeDocument/2006/relationships/hyperlink" Target="https://youtu.be/SRKj-O-7ppY" TargetMode="External"/><Relationship Id="rId2" Type="http://schemas.openxmlformats.org/officeDocument/2006/relationships/hyperlink" Target="https://youtu.be/xavjRlG1fKw" TargetMode="External"/><Relationship Id="rId1" Type="http://schemas.openxmlformats.org/officeDocument/2006/relationships/hyperlink" Target="https://youtu.be/c788d1UcOa8&#13;" TargetMode="Externa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media" Target="../media/media6.m4a"/><Relationship Id="rId4" Type="http://schemas.openxmlformats.org/officeDocument/2006/relationships/audio" Target="../media/media6.m4a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microsoft.com/office/2007/relationships/media" Target="../media/media7.m4a"/><Relationship Id="rId1" Type="http://schemas.openxmlformats.org/officeDocument/2006/relationships/audio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 altLang="en-US" sz="5000">
              <a:solidFill>
                <a:srgbClr val="FF0000"/>
              </a:solidFill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516890" y="-27305"/>
            <a:ext cx="11552555" cy="452310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endParaRPr lang="sr-Cyrl-RS" altLang="en-US" sz="72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sr-Cyrl-RS" altLang="en-US" sz="72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sr-Cyrl-RS" altLang="en-US" sz="7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Дигитални час, спас за све нас</a:t>
            </a:r>
            <a:endParaRPr lang="sr-Cyrl-RS" altLang="en-US" sz="72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1.Slajd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470525" y="430212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advTm="831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73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sr-Cyrl-RS" altLang="en-US" sz="5200">
                <a:solidFill>
                  <a:srgbClr val="FF0000"/>
                </a:solidFill>
                <a:sym typeface="+mn-ea"/>
              </a:rPr>
              <a:t>Српски језик</a:t>
            </a:r>
            <a:endParaRPr lang="sr-Cyrl-RS" altLang="en-US" sz="520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r-Cyrl-RS" altLang="en-US" sz="5200" b="1">
                <a:solidFill>
                  <a:srgbClr val="FF0000"/>
                </a:solidFill>
                <a:sym typeface="+mn-ea"/>
              </a:rPr>
              <a:t>Научена писана слова латинице</a:t>
            </a:r>
            <a:endParaRPr lang="sr-Cyrl-RS" altLang="en-US" sz="520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r-Cyrl-RS" altLang="en-US" sz="5200">
                <a:solidFill>
                  <a:srgbClr val="FF0000"/>
                </a:solidFill>
                <a:sym typeface="+mn-ea"/>
              </a:rPr>
              <a:t>Тип часа: </a:t>
            </a:r>
            <a:r>
              <a:rPr lang="sr-Cyrl-RS" altLang="en-US" sz="5200" b="1">
                <a:solidFill>
                  <a:srgbClr val="FF0000"/>
                </a:solidFill>
                <a:sym typeface="+mn-ea"/>
              </a:rPr>
              <a:t>утврђивање</a:t>
            </a:r>
            <a:endParaRPr lang="sr-Cyrl-RS" altLang="en-US" sz="5200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4" name="2. Slajd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786120" y="469646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advTm="13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sr-Cyrl-RS" altLang="en-US"/>
              <a:t>Уводни део часа:</a:t>
            </a:r>
            <a:endParaRPr lang="sr-Cyrl-R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sr-Cyrl-RS" altLang="en-US"/>
              <a:t>обнављамо научена писана слова латинице помоћу провере знања која се налази у дигиталном уџбенику.</a:t>
            </a:r>
            <a:endParaRPr lang="sr-Cyrl-RS" altLang="en-US"/>
          </a:p>
        </p:txBody>
      </p:sp>
      <p:pic>
        <p:nvPicPr>
          <p:cNvPr id="11" name="Content Placeholder 10" descr="онлајн наставник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 rot="2220000">
            <a:off x="8610600" y="487045"/>
            <a:ext cx="2170430" cy="1729740"/>
          </a:xfrm>
          <a:prstGeom prst="rect">
            <a:avLst/>
          </a:prstGeom>
        </p:spPr>
      </p:pic>
      <p:pic>
        <p:nvPicPr>
          <p:cNvPr id="12" name="Picture 11" descr="онлајн наставни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0000">
            <a:off x="8561705" y="4014470"/>
            <a:ext cx="2898140" cy="2040890"/>
          </a:xfrm>
          <a:prstGeom prst="rect">
            <a:avLst/>
          </a:prstGeom>
        </p:spPr>
      </p:pic>
      <p:pic>
        <p:nvPicPr>
          <p:cNvPr id="13" name="Picture 12" descr="онлајн наставни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0000">
            <a:off x="2447290" y="4335780"/>
            <a:ext cx="3724910" cy="2253615"/>
          </a:xfrm>
          <a:prstGeom prst="rect">
            <a:avLst/>
          </a:prstGeom>
        </p:spPr>
      </p:pic>
      <p:pic>
        <p:nvPicPr>
          <p:cNvPr id="14" name="Picture 13" descr="онлајн наставни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00000">
            <a:off x="5757545" y="2124710"/>
            <a:ext cx="2644775" cy="1813560"/>
          </a:xfrm>
          <a:prstGeom prst="rect">
            <a:avLst/>
          </a:prstGeom>
        </p:spPr>
      </p:pic>
      <p:pic>
        <p:nvPicPr>
          <p:cNvPr id="4" name="3.slajd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55305" y="612775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advTm="123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1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sr-Cyrl-RS" altLang="en-US"/>
              <a:t>Главни део часа:</a:t>
            </a:r>
            <a:endParaRPr lang="sr-Cyrl-R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sr-Cyrl-RS" altLang="en-US"/>
              <a:t>Рад у дигиталном уџбенику у Латиници; </a:t>
            </a:r>
            <a:endParaRPr lang="sr-Cyrl-RS" altLang="en-US"/>
          </a:p>
          <a:p>
            <a:r>
              <a:rPr lang="sr-Cyrl-RS" altLang="en-US"/>
              <a:t>подсећамо се Ужичког кола;</a:t>
            </a:r>
            <a:endParaRPr lang="sr-Cyrl-RS" altLang="en-US"/>
          </a:p>
          <a:p>
            <a:r>
              <a:rPr lang="sr-Cyrl-RS" altLang="en-US">
                <a:sym typeface="+mn-ea"/>
              </a:rPr>
              <a:t>демонстрирање тексата помоћу кога ученици вежбају читање;</a:t>
            </a:r>
            <a:endParaRPr lang="sr-Cyrl-RS" altLang="en-US"/>
          </a:p>
          <a:p>
            <a:r>
              <a:rPr lang="sr-Cyrl-RS" altLang="en-US"/>
              <a:t>упућујем ученике како да искористе текст и направе филм за онлајн приредбу.</a:t>
            </a:r>
            <a:endParaRPr lang="sr-Cyrl-RS" altLang="en-US"/>
          </a:p>
        </p:txBody>
      </p:sp>
      <p:pic>
        <p:nvPicPr>
          <p:cNvPr id="4" name="Content Placeholder 3" descr="онлајн наставник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 rot="20160000">
            <a:off x="5812155" y="583565"/>
            <a:ext cx="3014345" cy="2008505"/>
          </a:xfrm>
          <a:prstGeom prst="rect">
            <a:avLst/>
          </a:prstGeom>
        </p:spPr>
      </p:pic>
      <p:pic>
        <p:nvPicPr>
          <p:cNvPr id="5" name="Picture 4" descr="онлајн наставни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60000">
            <a:off x="9357995" y="619125"/>
            <a:ext cx="2748280" cy="1922780"/>
          </a:xfrm>
          <a:prstGeom prst="rect">
            <a:avLst/>
          </a:prstGeom>
        </p:spPr>
      </p:pic>
      <p:pic>
        <p:nvPicPr>
          <p:cNvPr id="6" name="Picture 5" descr="онлајн наставни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025" y="3454400"/>
            <a:ext cx="4912995" cy="3364865"/>
          </a:xfrm>
          <a:prstGeom prst="rect">
            <a:avLst/>
          </a:prstGeom>
        </p:spPr>
      </p:pic>
      <p:pic>
        <p:nvPicPr>
          <p:cNvPr id="7" name="4. Slajd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advTm="258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37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245"/>
            <a:ext cx="10972800" cy="718185"/>
          </a:xfrm>
        </p:spPr>
        <p:txBody>
          <a:bodyPr/>
          <a:p>
            <a:br>
              <a:rPr lang="sr-Cyrl-RS" altLang="en-US">
                <a:sym typeface="+mn-ea"/>
              </a:rPr>
            </a:br>
            <a:r>
              <a:rPr lang="sr-Cyrl-RS" altLang="en-US">
                <a:sym typeface="+mn-ea"/>
              </a:rPr>
              <a:t>Завршни део часа:</a:t>
            </a:r>
            <a:br>
              <a:rPr lang="sr-Cyrl-RS" alt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sr-Cyrl-RS" altLang="en-US">
                <a:sym typeface="+mn-ea"/>
              </a:rPr>
              <a:t>Предлози ученика за предстојећу онлајн приредбу,</a:t>
            </a:r>
            <a:endParaRPr lang="sr-Cyrl-RS" altLang="en-US">
              <a:sym typeface="+mn-ea"/>
            </a:endParaRPr>
          </a:p>
          <a:p>
            <a:r>
              <a:rPr lang="sr-Cyrl-RS" altLang="en-US">
                <a:sym typeface="+mn-ea"/>
              </a:rPr>
              <a:t>Задавање домаћег задатка</a:t>
            </a:r>
            <a:br>
              <a:rPr lang="sr-Cyrl-RS" altLang="en-US">
                <a:sym typeface="+mn-ea"/>
              </a:rPr>
            </a:br>
            <a:r>
              <a:rPr lang="sr-Cyrl-RS" altLang="en-US">
                <a:sym typeface="+mn-ea"/>
              </a:rPr>
              <a:t>тка.</a:t>
            </a:r>
            <a:endParaRPr lang="sr-Cyrl-RS" altLang="en-US">
              <a:sym typeface="+mn-ea"/>
            </a:endParaRPr>
          </a:p>
          <a:p>
            <a:endParaRPr lang="en-US"/>
          </a:p>
        </p:txBody>
      </p:sp>
      <p:sp>
        <p:nvSpPr>
          <p:cNvPr id="4" name="Content Placeholder 3"/>
          <p:cNvSpPr/>
          <p:nvPr>
            <p:ph sz="half" idx="2"/>
          </p:nvPr>
        </p:nvSpPr>
        <p:spPr>
          <a:xfrm>
            <a:off x="5503545" y="1174750"/>
            <a:ext cx="6315710" cy="4953635"/>
          </a:xfrm>
        </p:spPr>
        <p:txBody>
          <a:bodyPr/>
          <a:p>
            <a:pPr marL="0" indent="0">
              <a:buNone/>
            </a:pPr>
            <a:r>
              <a:rPr lang="sr-Cyrl-RS" altLang="en-US" sz="1600"/>
              <a:t>   </a:t>
            </a:r>
            <a:r>
              <a:rPr lang="en-US" sz="1600">
                <a:hlinkClick r:id="rId1" tooltip="" action="ppaction://hlinkfile"/>
              </a:rPr>
              <a:t>https://youtu.be/c788d1UcOa8</a:t>
            </a:r>
            <a:endParaRPr lang="en-US" sz="1600"/>
          </a:p>
        </p:txBody>
      </p:sp>
      <p:sp>
        <p:nvSpPr>
          <p:cNvPr id="10" name="Text Box 9"/>
          <p:cNvSpPr txBox="1"/>
          <p:nvPr/>
        </p:nvSpPr>
        <p:spPr>
          <a:xfrm>
            <a:off x="5661660" y="2522855"/>
            <a:ext cx="46850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hlinkClick r:id="rId2" tooltip="" action="ppaction://hlinkfile"/>
              </a:rPr>
              <a:t>https://youtu.be/xavjRlG1fKw</a:t>
            </a:r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5661660" y="3106420"/>
            <a:ext cx="35337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hlinkClick r:id="rId3" tooltip="" action="ppaction://hlinkfile"/>
              </a:rPr>
              <a:t>https://youtu.be/SRKj-O-7ppY</a:t>
            </a:r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5661660" y="1853565"/>
            <a:ext cx="33597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hlinkClick r:id="rId4" tooltip="" action="ppaction://hlinkfile"/>
              </a:rPr>
              <a:t>https://youtu.be/k_ru_U6TfCg</a:t>
            </a:r>
            <a:endParaRPr lang="en-US"/>
          </a:p>
        </p:txBody>
      </p:sp>
      <p:pic>
        <p:nvPicPr>
          <p:cNvPr id="13" name="5.slajd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17310" y="480631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advTm="275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73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sr-Cyrl-RS" altLang="en-US"/>
              <a:t>Евалуације часа извршена путем месинџер платформе.</a:t>
            </a:r>
            <a:endParaRPr lang="sr-Cyrl-RS" altLang="en-US"/>
          </a:p>
        </p:txBody>
      </p:sp>
      <p:pic>
        <p:nvPicPr>
          <p:cNvPr id="5" name="Content Placeholder 4" descr="Screenshot_20200530-143138_Messenger (1)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013700" y="868680"/>
            <a:ext cx="3568700" cy="771525"/>
          </a:xfrm>
          <a:prstGeom prst="rect">
            <a:avLst/>
          </a:prstGeom>
        </p:spPr>
      </p:pic>
      <p:pic>
        <p:nvPicPr>
          <p:cNvPr id="6" name="Picture 5" descr="онлајн наставник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335" y="2675890"/>
            <a:ext cx="3568700" cy="3247390"/>
          </a:xfrm>
          <a:prstGeom prst="rect">
            <a:avLst/>
          </a:prstGeom>
        </p:spPr>
      </p:pic>
      <p:pic>
        <p:nvPicPr>
          <p:cNvPr id="7" name="Picture 6" descr="Screenshot_20200530-143138_Messeng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700" y="1640205"/>
            <a:ext cx="3569335" cy="1035685"/>
          </a:xfrm>
          <a:prstGeom prst="rect">
            <a:avLst/>
          </a:prstGeom>
        </p:spPr>
      </p:pic>
      <p:pic>
        <p:nvPicPr>
          <p:cNvPr id="4" name="6. Slajd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05430" y="373380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advTm="19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5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sr-Cyrl-RS" sz="5200"/>
              <a:t>ХВАЛА НА ПАЖЊИ</a:t>
            </a:r>
            <a:endParaRPr lang="sr-Cyrl-RS" sz="5200"/>
          </a:p>
        </p:txBody>
      </p:sp>
      <p:pic>
        <p:nvPicPr>
          <p:cNvPr id="7" name="7.slajd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advTm="163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2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WPS Presentation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Microsoft YaHei</vt:lpstr>
      <vt:lpstr/>
      <vt:lpstr>Arial Unicode MS</vt:lpstr>
      <vt:lpstr>Calibri</vt:lpstr>
      <vt:lpstr>Segoe Print</vt:lpstr>
      <vt:lpstr>Blue Waves</vt:lpstr>
      <vt:lpstr>PowerPoint 演示文稿</vt:lpstr>
      <vt:lpstr>PowerPoint 演示文稿</vt:lpstr>
      <vt:lpstr>Уводни део часа:</vt:lpstr>
      <vt:lpstr>Главни део часа:</vt:lpstr>
      <vt:lpstr> Завршни део часа: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Nastavnik</cp:lastModifiedBy>
  <cp:revision>7</cp:revision>
  <dcterms:created xsi:type="dcterms:W3CDTF">2020-05-29T22:39:00Z</dcterms:created>
  <dcterms:modified xsi:type="dcterms:W3CDTF">2020-05-31T17:02:21Z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1033-11.2.0.9363</vt:lpwstr>
  </property>
</Properties>
</file>