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9" r:id="rId4"/>
    <p:sldId id="266" r:id="rId5"/>
    <p:sldId id="260" r:id="rId6"/>
    <p:sldId id="258" r:id="rId7"/>
    <p:sldId id="268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26944E-D254-498B-94B8-A00631DD0330}" v="4" dt="2020-05-30T18:34:56.305"/>
    <p1510:client id="{61CA74C2-286A-4688-BBFE-337E28E1B217}" v="1029" dt="2020-05-30T17:43:11.882"/>
    <p1510:client id="{94911C60-1B6C-4D54-AB58-BCE7456DE145}" v="181" dt="2020-05-30T18:30:46.4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5356" autoAdjust="0"/>
  </p:normalViewPr>
  <p:slideViewPr>
    <p:cSldViewPr snapToGrid="0" showGuides="1">
      <p:cViewPr varScale="1">
        <p:scale>
          <a:sx n="70" d="100"/>
          <a:sy n="70" d="100"/>
        </p:scale>
        <p:origin x="-70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2" d="100"/>
          <a:sy n="92" d="100"/>
        </p:scale>
        <p:origin x="3732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F1B46E-22B2-4721-950C-8704487586DC}">
      <dgm:prSet phldrT="[Text]" custT="1"/>
      <dgm:spPr/>
      <dgm:t>
        <a:bodyPr/>
        <a:lstStyle/>
        <a:p>
          <a:r>
            <a:rPr lang="sr-Cyrl-RS" sz="1600" b="1" dirty="0">
              <a:latin typeface="Times New Roman" pitchFamily="18" charset="0"/>
              <a:cs typeface="Times New Roman" pitchFamily="18" charset="0"/>
            </a:rPr>
            <a:t>1. Корак</a:t>
          </a:r>
          <a:endParaRPr lang="en-US" sz="1600" b="1" dirty="0">
            <a:latin typeface="Times New Roman" pitchFamily="18" charset="0"/>
            <a:cs typeface="Times New Roman" pitchFamily="18" charset="0"/>
          </a:endParaRPr>
        </a:p>
      </dgm:t>
      <dgm:extLst>
        <a:ext uri="{E40237B7-FDA0-4F09-8148-C483321AD2D9}">
          <dgm14:cNvPr xmlns="" xmlns:dgm14="http://schemas.microsoft.com/office/drawing/2010/diagram" id="0" name="" title="Step 1 title"/>
        </a:ext>
      </dgm:extLst>
    </dgm:pt>
    <dgm:pt modelId="{E8A66543-CC4D-4785-A93E-5B125E09F826}" type="parTrans" cxnId="{2C8317B2-2EBB-4589-86EA-C77B3B6E81AA}">
      <dgm:prSet/>
      <dgm:spPr/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A7E2530A-34E2-4E9F-BC78-8920BA140C41}" type="sibTrans" cxnId="{2C8317B2-2EBB-4589-86EA-C77B3B6E81AA}">
      <dgm:prSet/>
      <dgm:spPr/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9D72CDD3-5859-43DB-BD75-0C3C30E3DE62}">
      <dgm:prSet phldrT="[Text]" custT="1"/>
      <dgm:spPr/>
      <dgm:t>
        <a:bodyPr/>
        <a:lstStyle/>
        <a:p>
          <a:r>
            <a:rPr lang="sr-Cyrl-RS" sz="1400" b="1" dirty="0">
              <a:latin typeface="Times New Roman" pitchFamily="18" charset="0"/>
              <a:cs typeface="Times New Roman" pitchFamily="18" charset="0"/>
            </a:rPr>
            <a:t>Избор начина рада</a:t>
          </a:r>
          <a:endParaRPr lang="en-US" sz="1400" b="1" dirty="0">
            <a:latin typeface="Times New Roman" pitchFamily="18" charset="0"/>
            <a:cs typeface="Times New Roman" pitchFamily="18" charset="0"/>
          </a:endParaRPr>
        </a:p>
      </dgm:t>
      <dgm:extLst>
        <a:ext uri="{E40237B7-FDA0-4F09-8148-C483321AD2D9}">
          <dgm14:cNvPr xmlns="" xmlns:dgm14="http://schemas.microsoft.com/office/drawing/2010/diagram" id="0" name="" title="Step 1 - first task description"/>
        </a:ext>
      </dgm:extLst>
    </dgm:pt>
    <dgm:pt modelId="{1D5B1F83-33A7-4298-BC11-2B1252AFAEA5}" type="parTrans" cxnId="{DDB5AD9A-40B0-48EF-AF2C-8CCDA330F7FE}">
      <dgm:prSet/>
      <dgm:spPr/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15E25BD4-1EBF-43C2-8885-DBF66B8429E1}" type="sibTrans" cxnId="{DDB5AD9A-40B0-48EF-AF2C-8CCDA330F7FE}">
      <dgm:prSet/>
      <dgm:spPr/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F9D46839-CD06-4669-AAE4-4D1E9AFEDA78}">
      <dgm:prSet phldrT="[Text]" custT="1"/>
      <dgm:spPr/>
      <dgm:t>
        <a:bodyPr/>
        <a:lstStyle/>
        <a:p>
          <a:r>
            <a:rPr lang="sr-Cyrl-RS" sz="1400" b="1" dirty="0">
              <a:latin typeface="Times New Roman" pitchFamily="18" charset="0"/>
              <a:cs typeface="Times New Roman" pitchFamily="18" charset="0"/>
            </a:rPr>
            <a:t>Избор е-алата</a:t>
          </a:r>
          <a:endParaRPr lang="en-US" sz="1400" b="1" dirty="0">
            <a:latin typeface="Times New Roman" pitchFamily="18" charset="0"/>
            <a:cs typeface="Times New Roman" pitchFamily="18" charset="0"/>
          </a:endParaRPr>
        </a:p>
      </dgm:t>
      <dgm:extLst>
        <a:ext uri="{E40237B7-FDA0-4F09-8148-C483321AD2D9}">
          <dgm14:cNvPr xmlns="" xmlns:dgm14="http://schemas.microsoft.com/office/drawing/2010/diagram" id="0" name="" title="Step 1 - second task description"/>
        </a:ext>
      </dgm:extLst>
    </dgm:pt>
    <dgm:pt modelId="{B6B535D8-00AB-4FA1-AAEC-92498ABC6F4C}" type="parTrans" cxnId="{AD25A8A0-4628-40E2-8C9E-64E6AD4D4D91}">
      <dgm:prSet/>
      <dgm:spPr/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6497F199-DC2A-41F9-A449-D395E6BC4900}" type="sibTrans" cxnId="{AD25A8A0-4628-40E2-8C9E-64E6AD4D4D91}">
      <dgm:prSet/>
      <dgm:spPr/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7CB6360B-4022-4E96-922B-A12DE0E2A39F}">
      <dgm:prSet phldrT="[Text]" custT="1"/>
      <dgm:spPr/>
      <dgm:t>
        <a:bodyPr/>
        <a:lstStyle/>
        <a:p>
          <a:r>
            <a:rPr lang="sr-Cyrl-RS" sz="1400" b="1" dirty="0">
              <a:latin typeface="Times New Roman" pitchFamily="18" charset="0"/>
              <a:cs typeface="Times New Roman" pitchFamily="18" charset="0"/>
            </a:rPr>
            <a:t>Договор око начина комуникације </a:t>
          </a:r>
          <a:endParaRPr lang="en-US" sz="1400" b="1" dirty="0">
            <a:latin typeface="Times New Roman" pitchFamily="18" charset="0"/>
            <a:cs typeface="Times New Roman" pitchFamily="18" charset="0"/>
          </a:endParaRPr>
        </a:p>
      </dgm:t>
      <dgm:extLst>
        <a:ext uri="{E40237B7-FDA0-4F09-8148-C483321AD2D9}">
          <dgm14:cNvPr xmlns="" xmlns:dgm14="http://schemas.microsoft.com/office/drawing/2010/diagram" id="0" name="" title="Step 1 - third task description"/>
        </a:ext>
      </dgm:extLst>
    </dgm:pt>
    <dgm:pt modelId="{44B2858F-607B-47DF-B44B-EA7D73FDC9F2}" type="parTrans" cxnId="{CD5EFFB3-C9FD-4DAC-8D97-0C2FB02B380B}">
      <dgm:prSet/>
      <dgm:spPr/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B35ED9D1-2A17-4034-8D08-4945CA54F6C9}" type="sibTrans" cxnId="{CD5EFFB3-C9FD-4DAC-8D97-0C2FB02B380B}">
      <dgm:prSet/>
      <dgm:spPr/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70879558-61CA-4CCD-B2D6-5349B01EF337}">
      <dgm:prSet phldrT="[Text]" custT="1"/>
      <dgm:spPr/>
      <dgm:t>
        <a:bodyPr/>
        <a:lstStyle/>
        <a:p>
          <a:r>
            <a:rPr lang="sr-Cyrl-RS" sz="1400" b="1" dirty="0">
              <a:latin typeface="Times New Roman" pitchFamily="18" charset="0"/>
              <a:cs typeface="Times New Roman" pitchFamily="18" charset="0"/>
            </a:rPr>
            <a:t>Избор ученика вођа пројекта</a:t>
          </a:r>
          <a:endParaRPr lang="en-US" sz="1400" b="1" dirty="0">
            <a:latin typeface="Times New Roman" pitchFamily="18" charset="0"/>
            <a:cs typeface="Times New Roman" pitchFamily="18" charset="0"/>
          </a:endParaRPr>
        </a:p>
      </dgm:t>
      <dgm:extLst>
        <a:ext uri="{E40237B7-FDA0-4F09-8148-C483321AD2D9}">
          <dgm14:cNvPr xmlns="" xmlns:dgm14="http://schemas.microsoft.com/office/drawing/2010/diagram" id="0" name="" title="Step 1 - fourth task description"/>
        </a:ext>
      </dgm:extLst>
    </dgm:pt>
    <dgm:pt modelId="{95F5E6EE-4E8D-49F8-8C9E-8BBFD01B6A0E}" type="parTrans" cxnId="{8FAB4659-6291-457D-941A-93BCD304031A}">
      <dgm:prSet/>
      <dgm:spPr/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053E317B-DD3F-4AFF-90D1-A55D37D325DC}" type="sibTrans" cxnId="{8FAB4659-6291-457D-941A-93BCD304031A}">
      <dgm:prSet/>
      <dgm:spPr/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F2881FB1-6580-4F21-A283-BFAA6F91D5D2}">
      <dgm:prSet phldrT="[Text]" custT="1"/>
      <dgm:spPr/>
      <dgm:t>
        <a:bodyPr/>
        <a:lstStyle/>
        <a:p>
          <a:r>
            <a:rPr lang="sr-Cyrl-RS" sz="1600" b="1" dirty="0">
              <a:latin typeface="Times New Roman" pitchFamily="18" charset="0"/>
              <a:cs typeface="Times New Roman" pitchFamily="18" charset="0"/>
            </a:rPr>
            <a:t>2. Корак</a:t>
          </a:r>
          <a:endParaRPr lang="en-US" sz="1600" b="1" dirty="0">
            <a:latin typeface="Times New Roman" pitchFamily="18" charset="0"/>
            <a:cs typeface="Times New Roman" pitchFamily="18" charset="0"/>
          </a:endParaRPr>
        </a:p>
      </dgm:t>
      <dgm:extLst>
        <a:ext uri="{E40237B7-FDA0-4F09-8148-C483321AD2D9}">
          <dgm14:cNvPr xmlns="" xmlns:dgm14="http://schemas.microsoft.com/office/drawing/2010/diagram" id="0" name="" title="Step 2 title"/>
        </a:ext>
      </dgm:extLst>
    </dgm:pt>
    <dgm:pt modelId="{2D960FDD-BADA-480D-9043-497C56588AD3}" type="parTrans" cxnId="{4A31D641-1B5D-46D3-B685-0C4DC6EFE71B}">
      <dgm:prSet/>
      <dgm:spPr/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A5ABDC17-7AB5-4F0E-992A-F9343F5D74EB}" type="sibTrans" cxnId="{4A31D641-1B5D-46D3-B685-0C4DC6EFE71B}">
      <dgm:prSet/>
      <dgm:spPr/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D5197DDB-D5D2-499F-B255-CF7BB5AE2B43}">
      <dgm:prSet phldrT="[Text]" custT="1"/>
      <dgm:spPr/>
      <dgm:t>
        <a:bodyPr/>
        <a:lstStyle/>
        <a:p>
          <a:r>
            <a:rPr lang="sr-Cyrl-RS" sz="1400" b="1" dirty="0">
              <a:latin typeface="Times New Roman" pitchFamily="18" charset="0"/>
              <a:cs typeface="Times New Roman" pitchFamily="18" charset="0"/>
            </a:rPr>
            <a:t>Индивидуални рад ученика</a:t>
          </a:r>
          <a:endParaRPr lang="en-US" sz="1400" b="1" dirty="0">
            <a:latin typeface="Times New Roman" pitchFamily="18" charset="0"/>
            <a:cs typeface="Times New Roman" pitchFamily="18" charset="0"/>
          </a:endParaRPr>
        </a:p>
      </dgm:t>
      <dgm:extLst>
        <a:ext uri="{E40237B7-FDA0-4F09-8148-C483321AD2D9}">
          <dgm14:cNvPr xmlns="" xmlns:dgm14="http://schemas.microsoft.com/office/drawing/2010/diagram" id="0" name="" title="Step 2 - first task description"/>
        </a:ext>
      </dgm:extLst>
    </dgm:pt>
    <dgm:pt modelId="{B14A4DC9-F40A-4867-ADB8-4BA8A1F83766}" type="parTrans" cxnId="{3204ED53-15A0-4643-A582-021A785F1BA2}">
      <dgm:prSet/>
      <dgm:spPr/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29F2454A-2FA8-4B3A-AC63-4A0B9FD04A75}" type="sibTrans" cxnId="{3204ED53-15A0-4643-A582-021A785F1BA2}">
      <dgm:prSet/>
      <dgm:spPr/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29E78340-8EBE-415C-B973-78A91A054B9C}">
      <dgm:prSet phldrT="[Text]" custT="1"/>
      <dgm:spPr/>
      <dgm:t>
        <a:bodyPr/>
        <a:lstStyle/>
        <a:p>
          <a:r>
            <a:rPr lang="sr-Cyrl-RS" sz="1400" b="1" dirty="0">
              <a:latin typeface="Times New Roman" pitchFamily="18" charset="0"/>
              <a:cs typeface="Times New Roman" pitchFamily="18" charset="0"/>
            </a:rPr>
            <a:t>Међусобна сарадња на изради заједничке презентације материјала</a:t>
          </a:r>
          <a:endParaRPr lang="en-US" sz="1400" b="1" dirty="0">
            <a:latin typeface="Times New Roman" pitchFamily="18" charset="0"/>
            <a:cs typeface="Times New Roman" pitchFamily="18" charset="0"/>
          </a:endParaRPr>
        </a:p>
      </dgm:t>
      <dgm:extLst>
        <a:ext uri="{E40237B7-FDA0-4F09-8148-C483321AD2D9}">
          <dgm14:cNvPr xmlns="" xmlns:dgm14="http://schemas.microsoft.com/office/drawing/2010/diagram" id="0" name="" title="Step 2 - second task description"/>
        </a:ext>
      </dgm:extLst>
    </dgm:pt>
    <dgm:pt modelId="{FF4E5F97-6974-4E39-A85D-DCB2E100798E}" type="parTrans" cxnId="{311348D8-FDE3-4C22-99F5-3B98C5F51F0D}">
      <dgm:prSet/>
      <dgm:spPr/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B4B9A51E-FA34-465E-B5B4-81CD76EB3FC2}" type="sibTrans" cxnId="{311348D8-FDE3-4C22-99F5-3B98C5F51F0D}">
      <dgm:prSet/>
      <dgm:spPr/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8321AB85-EA8C-4958-B404-B4C118CB3C18}">
      <dgm:prSet phldrT="[Text]" custT="1"/>
      <dgm:spPr/>
      <dgm:t>
        <a:bodyPr/>
        <a:lstStyle/>
        <a:p>
          <a:r>
            <a:rPr lang="sr-Cyrl-RS" sz="1400" b="1" dirty="0">
              <a:latin typeface="Times New Roman" pitchFamily="18" charset="0"/>
              <a:cs typeface="Times New Roman" pitchFamily="18" charset="0"/>
            </a:rPr>
            <a:t>Праћење динамике рада</a:t>
          </a:r>
          <a:endParaRPr lang="en-US" sz="1400" b="1" dirty="0">
            <a:latin typeface="Times New Roman" pitchFamily="18" charset="0"/>
            <a:cs typeface="Times New Roman" pitchFamily="18" charset="0"/>
          </a:endParaRPr>
        </a:p>
      </dgm:t>
      <dgm:extLst>
        <a:ext uri="{E40237B7-FDA0-4F09-8148-C483321AD2D9}">
          <dgm14:cNvPr xmlns="" xmlns:dgm14="http://schemas.microsoft.com/office/drawing/2010/diagram" id="0" name="" title="Step 2 - third task description"/>
        </a:ext>
      </dgm:extLst>
    </dgm:pt>
    <dgm:pt modelId="{24ABE8B3-7220-436D-9636-F7B4C0B99576}" type="parTrans" cxnId="{129AEA77-5D2A-49D4-956D-99009974B6C5}">
      <dgm:prSet/>
      <dgm:spPr/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AA5F76CE-8FD4-4692-8BB1-EF84CF9D365E}" type="sibTrans" cxnId="{129AEA77-5D2A-49D4-956D-99009974B6C5}">
      <dgm:prSet/>
      <dgm:spPr/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6352CA33-6755-44BE-808F-400DA4CF80A7}">
      <dgm:prSet phldrT="[Text]" custT="1"/>
      <dgm:spPr/>
      <dgm:t>
        <a:bodyPr/>
        <a:lstStyle/>
        <a:p>
          <a:r>
            <a:rPr lang="sr-Cyrl-RS" sz="1600" b="1" dirty="0">
              <a:latin typeface="Times New Roman" pitchFamily="18" charset="0"/>
              <a:cs typeface="Times New Roman" pitchFamily="18" charset="0"/>
            </a:rPr>
            <a:t>3. Корак</a:t>
          </a:r>
          <a:endParaRPr lang="en-US" sz="1600" b="1" dirty="0">
            <a:latin typeface="Times New Roman" pitchFamily="18" charset="0"/>
            <a:cs typeface="Times New Roman" pitchFamily="18" charset="0"/>
          </a:endParaRPr>
        </a:p>
      </dgm:t>
      <dgm:extLst>
        <a:ext uri="{E40237B7-FDA0-4F09-8148-C483321AD2D9}">
          <dgm14:cNvPr xmlns="" xmlns:dgm14="http://schemas.microsoft.com/office/drawing/2010/diagram" id="0" name="" title="Step 3 title"/>
        </a:ext>
      </dgm:extLst>
    </dgm:pt>
    <dgm:pt modelId="{AEB59203-63BA-4A96-BADC-40BAEBD9AA40}" type="parTrans" cxnId="{82BAE5DD-3A79-4870-9019-1254385E0650}">
      <dgm:prSet/>
      <dgm:spPr/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AAB4CF73-4B9B-4AA0-9074-16C2D2AE00A1}" type="sibTrans" cxnId="{82BAE5DD-3A79-4870-9019-1254385E0650}">
      <dgm:prSet/>
      <dgm:spPr/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9614A323-64B1-4077-A841-022051EC749A}">
      <dgm:prSet phldrT="[Text]" custT="1"/>
      <dgm:spPr/>
      <dgm:t>
        <a:bodyPr/>
        <a:lstStyle/>
        <a:p>
          <a:r>
            <a:rPr lang="sr-Cyrl-RS" sz="1400" b="1" dirty="0">
              <a:latin typeface="Times New Roman" pitchFamily="18" charset="0"/>
              <a:cs typeface="Times New Roman" pitchFamily="18" charset="0"/>
            </a:rPr>
            <a:t>Сарадња у гугл-учионици; креирање презентације;кориговање према саветима ментора</a:t>
          </a:r>
          <a:endParaRPr lang="en-US" sz="1400" b="1" dirty="0">
            <a:latin typeface="Times New Roman" pitchFamily="18" charset="0"/>
            <a:cs typeface="Times New Roman" pitchFamily="18" charset="0"/>
          </a:endParaRPr>
        </a:p>
      </dgm:t>
      <dgm:extLst>
        <a:ext uri="{E40237B7-FDA0-4F09-8148-C483321AD2D9}">
          <dgm14:cNvPr xmlns="" xmlns:dgm14="http://schemas.microsoft.com/office/drawing/2010/diagram" id="0" name="" title="Step 3 - first task description"/>
        </a:ext>
      </dgm:extLst>
    </dgm:pt>
    <dgm:pt modelId="{E5F6BCBD-B84E-4018-BE9E-BF57FF3B4B36}" type="parTrans" cxnId="{FC7BD086-74EA-4D6C-9657-E916D355F209}">
      <dgm:prSet/>
      <dgm:spPr/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FEC2A79F-8857-403A-A738-E8CE75C965E2}" type="sibTrans" cxnId="{FC7BD086-74EA-4D6C-9657-E916D355F209}">
      <dgm:prSet/>
      <dgm:spPr/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3D5CDB25-F8FA-444B-8D4A-1D29D0CBA282}">
      <dgm:prSet phldrT="[Text]" custT="1"/>
      <dgm:spPr/>
      <dgm:t>
        <a:bodyPr/>
        <a:lstStyle/>
        <a:p>
          <a:r>
            <a:rPr lang="sr-Cyrl-RS" sz="1400" b="1" dirty="0">
              <a:latin typeface="Times New Roman" pitchFamily="18" charset="0"/>
              <a:cs typeface="Times New Roman" pitchFamily="18" charset="0"/>
            </a:rPr>
            <a:t>ФБ група “Администратори у свету књижевности”</a:t>
          </a:r>
          <a:endParaRPr lang="en-US" sz="1400" b="1" dirty="0">
            <a:latin typeface="Times New Roman" pitchFamily="18" charset="0"/>
            <a:cs typeface="Times New Roman" pitchFamily="18" charset="0"/>
          </a:endParaRPr>
        </a:p>
      </dgm:t>
      <dgm:extLst>
        <a:ext uri="{E40237B7-FDA0-4F09-8148-C483321AD2D9}">
          <dgm14:cNvPr xmlns="" xmlns:dgm14="http://schemas.microsoft.com/office/drawing/2010/diagram" id="0" name="" title="Step 3 - second task description"/>
        </a:ext>
      </dgm:extLst>
    </dgm:pt>
    <dgm:pt modelId="{4C229933-AC16-44B7-98EC-4C0F07FABCB0}" type="parTrans" cxnId="{2E3C97E6-67D4-4948-B47A-1115C2B2979F}">
      <dgm:prSet/>
      <dgm:spPr/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189DA4C5-2A22-4C71-A806-7B4AB57767CC}" type="sibTrans" cxnId="{2E3C97E6-67D4-4948-B47A-1115C2B2979F}">
      <dgm:prSet/>
      <dgm:spPr/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7FCE83D9-631B-4420-BBFC-CA0AFA59F747}">
      <dgm:prSet phldrT="[Text]" custT="1"/>
      <dgm:spPr/>
      <dgm:t>
        <a:bodyPr/>
        <a:lstStyle/>
        <a:p>
          <a:r>
            <a:rPr lang="sr-Cyrl-RS" sz="1600" b="1" dirty="0">
              <a:latin typeface="Times New Roman" pitchFamily="18" charset="0"/>
              <a:cs typeface="Times New Roman" pitchFamily="18" charset="0"/>
            </a:rPr>
            <a:t>4. Корак</a:t>
          </a:r>
          <a:endParaRPr lang="en-US" sz="1600" b="1" dirty="0">
            <a:latin typeface="Times New Roman" pitchFamily="18" charset="0"/>
            <a:cs typeface="Times New Roman" pitchFamily="18" charset="0"/>
          </a:endParaRPr>
        </a:p>
      </dgm:t>
      <dgm:extLst>
        <a:ext uri="{E40237B7-FDA0-4F09-8148-C483321AD2D9}">
          <dgm14:cNvPr xmlns="" xmlns:dgm14="http://schemas.microsoft.com/office/drawing/2010/diagram" id="0" name="" title="Step 4 title"/>
        </a:ext>
      </dgm:extLst>
    </dgm:pt>
    <dgm:pt modelId="{C61EC981-13FA-4710-B079-D35692EEB764}" type="parTrans" cxnId="{E572418E-4340-4448-940D-253A2FA3B9B3}">
      <dgm:prSet/>
      <dgm:spPr/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1B48A0DE-4031-4D45-86A1-94CDAF68824A}" type="sibTrans" cxnId="{E572418E-4340-4448-940D-253A2FA3B9B3}">
      <dgm:prSet/>
      <dgm:spPr/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DB9FB862-4759-4D6A-84F3-01524B92723B}">
      <dgm:prSet phldrT="[Text]" custT="1"/>
      <dgm:spPr/>
      <dgm:t>
        <a:bodyPr/>
        <a:lstStyle/>
        <a:p>
          <a:r>
            <a:rPr lang="sr-Cyrl-RS" sz="1400" b="1" dirty="0">
              <a:latin typeface="Times New Roman" pitchFamily="18" charset="0"/>
              <a:cs typeface="Times New Roman" pitchFamily="18" charset="0"/>
            </a:rPr>
            <a:t>Видео-час; зум конференција; систематизација градива; презентовање</a:t>
          </a:r>
          <a:endParaRPr lang="en-US" sz="1400" b="1" dirty="0">
            <a:latin typeface="Times New Roman" pitchFamily="18" charset="0"/>
            <a:cs typeface="Times New Roman" pitchFamily="18" charset="0"/>
          </a:endParaRPr>
        </a:p>
      </dgm:t>
      <dgm:extLst>
        <a:ext uri="{E40237B7-FDA0-4F09-8148-C483321AD2D9}">
          <dgm14:cNvPr xmlns="" xmlns:dgm14="http://schemas.microsoft.com/office/drawing/2010/diagram" id="0" name="" title="Step 4 - first task description"/>
        </a:ext>
      </dgm:extLst>
    </dgm:pt>
    <dgm:pt modelId="{CD1EE44C-3116-420B-89E3-1D797CB25D34}" type="parTrans" cxnId="{70CAB4FC-3D17-49C2-8A7B-F387031FCDCA}">
      <dgm:prSet/>
      <dgm:spPr/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4BD4D4A5-043E-4ED5-A5CA-8D46DADC3150}" type="sibTrans" cxnId="{70CAB4FC-3D17-49C2-8A7B-F387031FCDCA}">
      <dgm:prSet/>
      <dgm:spPr/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50451020-5E1A-4778-9E8D-169182A36191}">
      <dgm:prSet phldrT="[Text]" custT="1"/>
      <dgm:spPr/>
      <dgm:t>
        <a:bodyPr/>
        <a:lstStyle/>
        <a:p>
          <a:r>
            <a:rPr lang="sr-Cyrl-RS" sz="1400" b="1" dirty="0">
              <a:latin typeface="Times New Roman" pitchFamily="18" charset="0"/>
              <a:cs typeface="Times New Roman" pitchFamily="18" charset="0"/>
            </a:rPr>
            <a:t>Објављивање рада на Светски дан књиге и ауторских права. 23. 4. 2020.</a:t>
          </a:r>
          <a:endParaRPr lang="en-US" sz="1400" b="1" dirty="0">
            <a:latin typeface="Times New Roman" pitchFamily="18" charset="0"/>
            <a:cs typeface="Times New Roman" pitchFamily="18" charset="0"/>
          </a:endParaRPr>
        </a:p>
      </dgm:t>
      <dgm:extLst>
        <a:ext uri="{E40237B7-FDA0-4F09-8148-C483321AD2D9}">
          <dgm14:cNvPr xmlns="" xmlns:dgm14="http://schemas.microsoft.com/office/drawing/2010/diagram" id="0" name="" title="Step 4 - second task description"/>
        </a:ext>
      </dgm:extLst>
    </dgm:pt>
    <dgm:pt modelId="{7DFC3849-4A12-49FB-B614-8AFD597CCB9E}" type="parTrans" cxnId="{0F86DBDB-3C4F-4C84-981B-7F4CA2A8EAF3}">
      <dgm:prSet/>
      <dgm:spPr/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EEDE2474-4F18-4F59-8E58-6382D253E514}" type="sibTrans" cxnId="{0F86DBDB-3C4F-4C84-981B-7F4CA2A8EAF3}">
      <dgm:prSet/>
      <dgm:spPr/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0DC7A063-583D-4B0F-88B2-BD54F95D95AF}" type="pres">
      <dgm:prSet presAssocID="{00C18FBF-3FF5-4C16-97CF-AF03740D7AB6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B23570A-ECC9-4DF8-BCB4-0465C69CBB88}" type="pres">
      <dgm:prSet presAssocID="{B4F1B46E-22B2-4721-950C-8704487586DC}" presName="posSpace" presStyleCnt="0"/>
      <dgm:spPr/>
      <dgm:t>
        <a:bodyPr/>
        <a:lstStyle/>
        <a:p>
          <a:endParaRPr lang="en-US"/>
        </a:p>
      </dgm:t>
    </dgm:pt>
    <dgm:pt modelId="{FC66A233-6BBA-46AF-B2F6-28E379B158E2}" type="pres">
      <dgm:prSet presAssocID="{B4F1B46E-22B2-4721-950C-8704487586DC}" presName="vertFlow" presStyleCnt="0"/>
      <dgm:spPr/>
      <dgm:t>
        <a:bodyPr/>
        <a:lstStyle/>
        <a:p>
          <a:endParaRPr lang="en-US"/>
        </a:p>
      </dgm:t>
    </dgm:pt>
    <dgm:pt modelId="{46739A04-1AA3-49C6-8EA7-EB1DE975B900}" type="pres">
      <dgm:prSet presAssocID="{B4F1B46E-22B2-4721-950C-8704487586DC}" presName="topSpace" presStyleCnt="0"/>
      <dgm:spPr/>
      <dgm:t>
        <a:bodyPr/>
        <a:lstStyle/>
        <a:p>
          <a:endParaRPr lang="en-US"/>
        </a:p>
      </dgm:t>
    </dgm:pt>
    <dgm:pt modelId="{535C6EC9-8098-42C5-8527-E62FF045E4EB}" type="pres">
      <dgm:prSet presAssocID="{B4F1B46E-22B2-4721-950C-8704487586DC}" presName="firstComp" presStyleCnt="0"/>
      <dgm:spPr/>
      <dgm:t>
        <a:bodyPr/>
        <a:lstStyle/>
        <a:p>
          <a:endParaRPr lang="en-US"/>
        </a:p>
      </dgm:t>
    </dgm:pt>
    <dgm:pt modelId="{6B08AC4B-4CEC-41E5-AE19-47A4E2720563}" type="pres">
      <dgm:prSet presAssocID="{B4F1B46E-22B2-4721-950C-8704487586DC}" presName="firstChild" presStyleLbl="bgAccFollowNode1" presStyleIdx="0" presStyleCnt="11"/>
      <dgm:spPr/>
      <dgm:t>
        <a:bodyPr/>
        <a:lstStyle/>
        <a:p>
          <a:endParaRPr lang="en-US"/>
        </a:p>
      </dgm:t>
    </dgm:pt>
    <dgm:pt modelId="{187D4E8C-5C91-4D00-870C-2C45D4EA263C}" type="pres">
      <dgm:prSet presAssocID="{B4F1B46E-22B2-4721-950C-8704487586DC}" presName="firstChildTx" presStyleLbl="bgAccFollowNode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F61BBD-28F4-4815-BC7F-82CF00464E8B}" type="pres">
      <dgm:prSet presAssocID="{F9D46839-CD06-4669-AAE4-4D1E9AFEDA78}" presName="comp" presStyleCnt="0"/>
      <dgm:spPr/>
      <dgm:t>
        <a:bodyPr/>
        <a:lstStyle/>
        <a:p>
          <a:endParaRPr lang="en-US"/>
        </a:p>
      </dgm:t>
    </dgm:pt>
    <dgm:pt modelId="{59179C9B-8BA4-4AC7-ACB1-A12DE00142E2}" type="pres">
      <dgm:prSet presAssocID="{F9D46839-CD06-4669-AAE4-4D1E9AFEDA78}" presName="child" presStyleLbl="bgAccFollowNode1" presStyleIdx="1" presStyleCnt="11"/>
      <dgm:spPr/>
      <dgm:t>
        <a:bodyPr/>
        <a:lstStyle/>
        <a:p>
          <a:endParaRPr lang="en-US"/>
        </a:p>
      </dgm:t>
    </dgm:pt>
    <dgm:pt modelId="{4AE7D907-B6F4-4647-AB3F-ABE94C438AE8}" type="pres">
      <dgm:prSet presAssocID="{F9D46839-CD06-4669-AAE4-4D1E9AFEDA78}" presName="childTx" presStyleLbl="bgAccFollow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0A9A83-9985-4184-A476-E3402BD8E76E}" type="pres">
      <dgm:prSet presAssocID="{7CB6360B-4022-4E96-922B-A12DE0E2A39F}" presName="comp" presStyleCnt="0"/>
      <dgm:spPr/>
      <dgm:t>
        <a:bodyPr/>
        <a:lstStyle/>
        <a:p>
          <a:endParaRPr lang="en-US"/>
        </a:p>
      </dgm:t>
    </dgm:pt>
    <dgm:pt modelId="{1877502C-A892-4DC0-ADA6-FA065097BB90}" type="pres">
      <dgm:prSet presAssocID="{7CB6360B-4022-4E96-922B-A12DE0E2A39F}" presName="child" presStyleLbl="bgAccFollowNode1" presStyleIdx="2" presStyleCnt="11"/>
      <dgm:spPr/>
      <dgm:t>
        <a:bodyPr/>
        <a:lstStyle/>
        <a:p>
          <a:endParaRPr lang="en-US"/>
        </a:p>
      </dgm:t>
    </dgm:pt>
    <dgm:pt modelId="{D685DD23-B321-4B5E-842F-394CB33239FA}" type="pres">
      <dgm:prSet presAssocID="{7CB6360B-4022-4E96-922B-A12DE0E2A39F}" presName="childTx" presStyleLbl="bgAccFollow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677DE7-299C-4C9C-A4BC-6335CC601D12}" type="pres">
      <dgm:prSet presAssocID="{70879558-61CA-4CCD-B2D6-5349B01EF337}" presName="comp" presStyleCnt="0"/>
      <dgm:spPr/>
      <dgm:t>
        <a:bodyPr/>
        <a:lstStyle/>
        <a:p>
          <a:endParaRPr lang="en-US"/>
        </a:p>
      </dgm:t>
    </dgm:pt>
    <dgm:pt modelId="{51F68A05-A560-4C6F-BC90-521AEF3B0907}" type="pres">
      <dgm:prSet presAssocID="{70879558-61CA-4CCD-B2D6-5349B01EF337}" presName="child" presStyleLbl="bgAccFollowNode1" presStyleIdx="3" presStyleCnt="11"/>
      <dgm:spPr/>
      <dgm:t>
        <a:bodyPr/>
        <a:lstStyle/>
        <a:p>
          <a:endParaRPr lang="en-US"/>
        </a:p>
      </dgm:t>
    </dgm:pt>
    <dgm:pt modelId="{3EBE42F0-6491-49CC-95DC-985BA00CD458}" type="pres">
      <dgm:prSet presAssocID="{70879558-61CA-4CCD-B2D6-5349B01EF337}" presName="childTx" presStyleLbl="bgAccFollowNode1" presStyleIdx="3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45DB9A-BEF3-4D5D-B9C7-5FC0456401AC}" type="pres">
      <dgm:prSet presAssocID="{B4F1B46E-22B2-4721-950C-8704487586DC}" presName="negSpace" presStyleCnt="0"/>
      <dgm:spPr/>
      <dgm:t>
        <a:bodyPr/>
        <a:lstStyle/>
        <a:p>
          <a:endParaRPr lang="en-US"/>
        </a:p>
      </dgm:t>
    </dgm:pt>
    <dgm:pt modelId="{FC7ED273-8CFD-43C2-9C05-44FADF3E0637}" type="pres">
      <dgm:prSet presAssocID="{B4F1B46E-22B2-4721-950C-8704487586DC}" presName="circle" presStyleLbl="node1" presStyleIdx="0" presStyleCnt="4"/>
      <dgm:spPr/>
      <dgm:t>
        <a:bodyPr/>
        <a:lstStyle/>
        <a:p>
          <a:endParaRPr lang="en-US"/>
        </a:p>
      </dgm:t>
    </dgm:pt>
    <dgm:pt modelId="{13C564B0-C27E-4ABA-AFDA-59E145B256BA}" type="pres">
      <dgm:prSet presAssocID="{A7E2530A-34E2-4E9F-BC78-8920BA140C41}" presName="transSpace" presStyleCnt="0"/>
      <dgm:spPr/>
      <dgm:t>
        <a:bodyPr/>
        <a:lstStyle/>
        <a:p>
          <a:endParaRPr lang="en-US"/>
        </a:p>
      </dgm:t>
    </dgm:pt>
    <dgm:pt modelId="{6300E233-87DF-4270-9808-160BFEB8A5BE}" type="pres">
      <dgm:prSet presAssocID="{F2881FB1-6580-4F21-A283-BFAA6F91D5D2}" presName="posSpace" presStyleCnt="0"/>
      <dgm:spPr/>
      <dgm:t>
        <a:bodyPr/>
        <a:lstStyle/>
        <a:p>
          <a:endParaRPr lang="en-US"/>
        </a:p>
      </dgm:t>
    </dgm:pt>
    <dgm:pt modelId="{6E53DEF7-499E-42EE-802D-59B2F8915392}" type="pres">
      <dgm:prSet presAssocID="{F2881FB1-6580-4F21-A283-BFAA6F91D5D2}" presName="vertFlow" presStyleCnt="0"/>
      <dgm:spPr/>
      <dgm:t>
        <a:bodyPr/>
        <a:lstStyle/>
        <a:p>
          <a:endParaRPr lang="en-US"/>
        </a:p>
      </dgm:t>
    </dgm:pt>
    <dgm:pt modelId="{E08C30D1-35EA-4D05-9731-5D01E3FCBD09}" type="pres">
      <dgm:prSet presAssocID="{F2881FB1-6580-4F21-A283-BFAA6F91D5D2}" presName="topSpace" presStyleCnt="0"/>
      <dgm:spPr/>
      <dgm:t>
        <a:bodyPr/>
        <a:lstStyle/>
        <a:p>
          <a:endParaRPr lang="en-US"/>
        </a:p>
      </dgm:t>
    </dgm:pt>
    <dgm:pt modelId="{2F3BD88A-9166-4A26-B941-B9BAEE1A11D5}" type="pres">
      <dgm:prSet presAssocID="{F2881FB1-6580-4F21-A283-BFAA6F91D5D2}" presName="firstComp" presStyleCnt="0"/>
      <dgm:spPr/>
      <dgm:t>
        <a:bodyPr/>
        <a:lstStyle/>
        <a:p>
          <a:endParaRPr lang="en-US"/>
        </a:p>
      </dgm:t>
    </dgm:pt>
    <dgm:pt modelId="{F660F4B9-35DB-4256-A868-A35C6DCCF6B2}" type="pres">
      <dgm:prSet presAssocID="{F2881FB1-6580-4F21-A283-BFAA6F91D5D2}" presName="firstChild" presStyleLbl="bgAccFollowNode1" presStyleIdx="4" presStyleCnt="11"/>
      <dgm:spPr/>
      <dgm:t>
        <a:bodyPr/>
        <a:lstStyle/>
        <a:p>
          <a:endParaRPr lang="en-US"/>
        </a:p>
      </dgm:t>
    </dgm:pt>
    <dgm:pt modelId="{10C9E3CF-3A8F-4100-8ACD-91E2373197A2}" type="pres">
      <dgm:prSet presAssocID="{F2881FB1-6580-4F21-A283-BFAA6F91D5D2}" presName="firstChildTx" presStyleLbl="bgAccFollow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887C36-4733-46AC-A452-5444F6BC3B23}" type="pres">
      <dgm:prSet presAssocID="{29E78340-8EBE-415C-B973-78A91A054B9C}" presName="comp" presStyleCnt="0"/>
      <dgm:spPr/>
      <dgm:t>
        <a:bodyPr/>
        <a:lstStyle/>
        <a:p>
          <a:endParaRPr lang="en-US"/>
        </a:p>
      </dgm:t>
    </dgm:pt>
    <dgm:pt modelId="{614EBA0E-D12B-447E-B378-B0FA2DEBEA2F}" type="pres">
      <dgm:prSet presAssocID="{29E78340-8EBE-415C-B973-78A91A054B9C}" presName="child" presStyleLbl="bgAccFollowNode1" presStyleIdx="5" presStyleCnt="11"/>
      <dgm:spPr/>
      <dgm:t>
        <a:bodyPr/>
        <a:lstStyle/>
        <a:p>
          <a:endParaRPr lang="en-US"/>
        </a:p>
      </dgm:t>
    </dgm:pt>
    <dgm:pt modelId="{B12AEB83-0A64-4B36-BF01-B2F834861BAA}" type="pres">
      <dgm:prSet presAssocID="{29E78340-8EBE-415C-B973-78A91A054B9C}" presName="childTx" presStyleLbl="bgAccFollow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55F178-D8CA-413A-99F2-20C8231C0651}" type="pres">
      <dgm:prSet presAssocID="{8321AB85-EA8C-4958-B404-B4C118CB3C18}" presName="comp" presStyleCnt="0"/>
      <dgm:spPr/>
      <dgm:t>
        <a:bodyPr/>
        <a:lstStyle/>
        <a:p>
          <a:endParaRPr lang="en-US"/>
        </a:p>
      </dgm:t>
    </dgm:pt>
    <dgm:pt modelId="{68509703-D239-4E1B-8CF0-EF08079E1226}" type="pres">
      <dgm:prSet presAssocID="{8321AB85-EA8C-4958-B404-B4C118CB3C18}" presName="child" presStyleLbl="bgAccFollowNode1" presStyleIdx="6" presStyleCnt="11"/>
      <dgm:spPr/>
      <dgm:t>
        <a:bodyPr/>
        <a:lstStyle/>
        <a:p>
          <a:endParaRPr lang="en-US"/>
        </a:p>
      </dgm:t>
    </dgm:pt>
    <dgm:pt modelId="{E1767793-EDD5-4203-A612-8120A71CA906}" type="pres">
      <dgm:prSet presAssocID="{8321AB85-EA8C-4958-B404-B4C118CB3C18}" presName="childTx" presStyleLbl="bgAccFollow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136330-53DB-4978-A56B-160862279381}" type="pres">
      <dgm:prSet presAssocID="{F2881FB1-6580-4F21-A283-BFAA6F91D5D2}" presName="negSpace" presStyleCnt="0"/>
      <dgm:spPr/>
      <dgm:t>
        <a:bodyPr/>
        <a:lstStyle/>
        <a:p>
          <a:endParaRPr lang="en-US"/>
        </a:p>
      </dgm:t>
    </dgm:pt>
    <dgm:pt modelId="{FD776C1E-557E-4553-9447-49B69EEC7907}" type="pres">
      <dgm:prSet presAssocID="{F2881FB1-6580-4F21-A283-BFAA6F91D5D2}" presName="circle" presStyleLbl="node1" presStyleIdx="1" presStyleCnt="4"/>
      <dgm:spPr/>
      <dgm:t>
        <a:bodyPr/>
        <a:lstStyle/>
        <a:p>
          <a:endParaRPr lang="en-US"/>
        </a:p>
      </dgm:t>
    </dgm:pt>
    <dgm:pt modelId="{FC2522F1-14BB-4B37-B60E-2E8A7E8A6C30}" type="pres">
      <dgm:prSet presAssocID="{A5ABDC17-7AB5-4F0E-992A-F9343F5D74EB}" presName="transSpace" presStyleCnt="0"/>
      <dgm:spPr/>
      <dgm:t>
        <a:bodyPr/>
        <a:lstStyle/>
        <a:p>
          <a:endParaRPr lang="en-US"/>
        </a:p>
      </dgm:t>
    </dgm:pt>
    <dgm:pt modelId="{2C2F6211-85A7-47FE-9239-DE94DF41A263}" type="pres">
      <dgm:prSet presAssocID="{6352CA33-6755-44BE-808F-400DA4CF80A7}" presName="posSpace" presStyleCnt="0"/>
      <dgm:spPr/>
      <dgm:t>
        <a:bodyPr/>
        <a:lstStyle/>
        <a:p>
          <a:endParaRPr lang="en-US"/>
        </a:p>
      </dgm:t>
    </dgm:pt>
    <dgm:pt modelId="{7B0C2EAE-70CB-4160-863D-210C3C66D5FD}" type="pres">
      <dgm:prSet presAssocID="{6352CA33-6755-44BE-808F-400DA4CF80A7}" presName="vertFlow" presStyleCnt="0"/>
      <dgm:spPr/>
      <dgm:t>
        <a:bodyPr/>
        <a:lstStyle/>
        <a:p>
          <a:endParaRPr lang="en-US"/>
        </a:p>
      </dgm:t>
    </dgm:pt>
    <dgm:pt modelId="{5AF3752E-55A6-443C-AD35-C49DF50A4566}" type="pres">
      <dgm:prSet presAssocID="{6352CA33-6755-44BE-808F-400DA4CF80A7}" presName="topSpace" presStyleCnt="0"/>
      <dgm:spPr/>
      <dgm:t>
        <a:bodyPr/>
        <a:lstStyle/>
        <a:p>
          <a:endParaRPr lang="en-US"/>
        </a:p>
      </dgm:t>
    </dgm:pt>
    <dgm:pt modelId="{53567A66-F0E9-4EF8-ADA9-764BA36AA6A9}" type="pres">
      <dgm:prSet presAssocID="{6352CA33-6755-44BE-808F-400DA4CF80A7}" presName="firstComp" presStyleCnt="0"/>
      <dgm:spPr/>
      <dgm:t>
        <a:bodyPr/>
        <a:lstStyle/>
        <a:p>
          <a:endParaRPr lang="en-US"/>
        </a:p>
      </dgm:t>
    </dgm:pt>
    <dgm:pt modelId="{AD2806AC-6A03-4F05-9F4D-F72EA0E56FBF}" type="pres">
      <dgm:prSet presAssocID="{6352CA33-6755-44BE-808F-400DA4CF80A7}" presName="firstChild" presStyleLbl="bgAccFollowNode1" presStyleIdx="7" presStyleCnt="11" custScaleX="120362"/>
      <dgm:spPr/>
      <dgm:t>
        <a:bodyPr/>
        <a:lstStyle/>
        <a:p>
          <a:endParaRPr lang="en-US"/>
        </a:p>
      </dgm:t>
    </dgm:pt>
    <dgm:pt modelId="{F8977219-728E-448F-AE8B-46B14F4F17DE}" type="pres">
      <dgm:prSet presAssocID="{6352CA33-6755-44BE-808F-400DA4CF80A7}" presName="firstChildTx" presStyleLbl="bgAccFollow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A8623B-DC64-4ED6-B73D-98FEAB030508}" type="pres">
      <dgm:prSet presAssocID="{3D5CDB25-F8FA-444B-8D4A-1D29D0CBA282}" presName="comp" presStyleCnt="0"/>
      <dgm:spPr/>
      <dgm:t>
        <a:bodyPr/>
        <a:lstStyle/>
        <a:p>
          <a:endParaRPr lang="en-US"/>
        </a:p>
      </dgm:t>
    </dgm:pt>
    <dgm:pt modelId="{5314AADB-0AD3-4BAE-9F15-B0FE4F44C802}" type="pres">
      <dgm:prSet presAssocID="{3D5CDB25-F8FA-444B-8D4A-1D29D0CBA282}" presName="child" presStyleLbl="bgAccFollowNode1" presStyleIdx="8" presStyleCnt="11" custScaleX="121053"/>
      <dgm:spPr/>
      <dgm:t>
        <a:bodyPr/>
        <a:lstStyle/>
        <a:p>
          <a:endParaRPr lang="en-US"/>
        </a:p>
      </dgm:t>
    </dgm:pt>
    <dgm:pt modelId="{96624143-7928-48E9-817F-BC4A07250C32}" type="pres">
      <dgm:prSet presAssocID="{3D5CDB25-F8FA-444B-8D4A-1D29D0CBA282}" presName="childTx" presStyleLbl="bgAccFollow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CC4E74-37C0-494F-ABC0-7D18132E1437}" type="pres">
      <dgm:prSet presAssocID="{6352CA33-6755-44BE-808F-400DA4CF80A7}" presName="negSpace" presStyleCnt="0"/>
      <dgm:spPr/>
      <dgm:t>
        <a:bodyPr/>
        <a:lstStyle/>
        <a:p>
          <a:endParaRPr lang="en-US"/>
        </a:p>
      </dgm:t>
    </dgm:pt>
    <dgm:pt modelId="{89E6DA6E-7A23-44BD-8A99-378091FF741D}" type="pres">
      <dgm:prSet presAssocID="{6352CA33-6755-44BE-808F-400DA4CF80A7}" presName="circle" presStyleLbl="node1" presStyleIdx="2" presStyleCnt="4" custLinFactNeighborX="-36465"/>
      <dgm:spPr/>
      <dgm:t>
        <a:bodyPr/>
        <a:lstStyle/>
        <a:p>
          <a:endParaRPr lang="en-US"/>
        </a:p>
      </dgm:t>
    </dgm:pt>
    <dgm:pt modelId="{E966790E-26B5-4EB8-981F-1094BF4B7611}" type="pres">
      <dgm:prSet presAssocID="{AAB4CF73-4B9B-4AA0-9074-16C2D2AE00A1}" presName="transSpace" presStyleCnt="0"/>
      <dgm:spPr/>
      <dgm:t>
        <a:bodyPr/>
        <a:lstStyle/>
        <a:p>
          <a:endParaRPr lang="en-US"/>
        </a:p>
      </dgm:t>
    </dgm:pt>
    <dgm:pt modelId="{229B7655-E1F4-4CF5-84B8-30F0491D32B5}" type="pres">
      <dgm:prSet presAssocID="{7FCE83D9-631B-4420-BBFC-CA0AFA59F747}" presName="posSpace" presStyleCnt="0"/>
      <dgm:spPr/>
      <dgm:t>
        <a:bodyPr/>
        <a:lstStyle/>
        <a:p>
          <a:endParaRPr lang="en-US"/>
        </a:p>
      </dgm:t>
    </dgm:pt>
    <dgm:pt modelId="{F85FFCDF-8E5F-492B-B22D-55A08EACE783}" type="pres">
      <dgm:prSet presAssocID="{7FCE83D9-631B-4420-BBFC-CA0AFA59F747}" presName="vertFlow" presStyleCnt="0"/>
      <dgm:spPr/>
      <dgm:t>
        <a:bodyPr/>
        <a:lstStyle/>
        <a:p>
          <a:endParaRPr lang="en-US"/>
        </a:p>
      </dgm:t>
    </dgm:pt>
    <dgm:pt modelId="{600B3FB2-1315-4A84-8613-B445666BC7D2}" type="pres">
      <dgm:prSet presAssocID="{7FCE83D9-631B-4420-BBFC-CA0AFA59F747}" presName="topSpace" presStyleCnt="0"/>
      <dgm:spPr/>
      <dgm:t>
        <a:bodyPr/>
        <a:lstStyle/>
        <a:p>
          <a:endParaRPr lang="en-US"/>
        </a:p>
      </dgm:t>
    </dgm:pt>
    <dgm:pt modelId="{E47C73E9-FBEE-4370-9B3F-E04EB7C4023A}" type="pres">
      <dgm:prSet presAssocID="{7FCE83D9-631B-4420-BBFC-CA0AFA59F747}" presName="firstComp" presStyleCnt="0"/>
      <dgm:spPr/>
      <dgm:t>
        <a:bodyPr/>
        <a:lstStyle/>
        <a:p>
          <a:endParaRPr lang="en-US"/>
        </a:p>
      </dgm:t>
    </dgm:pt>
    <dgm:pt modelId="{402C2C77-A32C-4D99-9940-12535E1181F2}" type="pres">
      <dgm:prSet presAssocID="{7FCE83D9-631B-4420-BBFC-CA0AFA59F747}" presName="firstChild" presStyleLbl="bgAccFollowNode1" presStyleIdx="9" presStyleCnt="11" custScaleX="105624"/>
      <dgm:spPr/>
      <dgm:t>
        <a:bodyPr/>
        <a:lstStyle/>
        <a:p>
          <a:endParaRPr lang="en-US"/>
        </a:p>
      </dgm:t>
    </dgm:pt>
    <dgm:pt modelId="{5B88A17E-EFF5-4A04-9CC9-D2131DA9ECCC}" type="pres">
      <dgm:prSet presAssocID="{7FCE83D9-631B-4420-BBFC-CA0AFA59F747}" presName="firstChildTx" presStyleLbl="bgAccFollow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C2D87B-A5E7-46E2-B3D3-58E6D9562663}" type="pres">
      <dgm:prSet presAssocID="{50451020-5E1A-4778-9E8D-169182A36191}" presName="comp" presStyleCnt="0"/>
      <dgm:spPr/>
      <dgm:t>
        <a:bodyPr/>
        <a:lstStyle/>
        <a:p>
          <a:endParaRPr lang="en-US"/>
        </a:p>
      </dgm:t>
    </dgm:pt>
    <dgm:pt modelId="{3086D0BF-AAD1-4310-88ED-4D81A687BD50}" type="pres">
      <dgm:prSet presAssocID="{50451020-5E1A-4778-9E8D-169182A36191}" presName="child" presStyleLbl="bgAccFollowNode1" presStyleIdx="10" presStyleCnt="11" custScaleX="108369"/>
      <dgm:spPr/>
      <dgm:t>
        <a:bodyPr/>
        <a:lstStyle/>
        <a:p>
          <a:endParaRPr lang="en-US"/>
        </a:p>
      </dgm:t>
    </dgm:pt>
    <dgm:pt modelId="{2B18CCD9-D6B1-4225-8D26-4BA691BB1837}" type="pres">
      <dgm:prSet presAssocID="{50451020-5E1A-4778-9E8D-169182A36191}" presName="childTx" presStyleLbl="bgAccFollow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51EF7D-7D6C-4B43-A6C4-239F9933C94D}" type="pres">
      <dgm:prSet presAssocID="{7FCE83D9-631B-4420-BBFC-CA0AFA59F747}" presName="negSpace" presStyleCnt="0"/>
      <dgm:spPr/>
      <dgm:t>
        <a:bodyPr/>
        <a:lstStyle/>
        <a:p>
          <a:endParaRPr lang="en-US"/>
        </a:p>
      </dgm:t>
    </dgm:pt>
    <dgm:pt modelId="{7453D9C8-CD6E-4AA4-8A19-7F6F667528F0}" type="pres">
      <dgm:prSet presAssocID="{7FCE83D9-631B-4420-BBFC-CA0AFA59F747}" presName="circle" presStyleLbl="node1" presStyleIdx="3" presStyleCnt="4" custLinFactNeighborX="-8836"/>
      <dgm:spPr/>
      <dgm:t>
        <a:bodyPr/>
        <a:lstStyle/>
        <a:p>
          <a:endParaRPr lang="en-US"/>
        </a:p>
      </dgm:t>
    </dgm:pt>
  </dgm:ptLst>
  <dgm:cxnLst>
    <dgm:cxn modelId="{B736D792-8630-4423-BF25-ED6293A18ADD}" type="presOf" srcId="{9614A323-64B1-4077-A841-022051EC749A}" destId="{F8977219-728E-448F-AE8B-46B14F4F17DE}" srcOrd="1" destOrd="0" presId="urn:microsoft.com/office/officeart/2005/8/layout/hList9"/>
    <dgm:cxn modelId="{77F620CE-FC2D-42CF-890C-6A28A43BA06E}" type="presOf" srcId="{F2881FB1-6580-4F21-A283-BFAA6F91D5D2}" destId="{FD776C1E-557E-4553-9447-49B69EEC7907}" srcOrd="0" destOrd="0" presId="urn:microsoft.com/office/officeart/2005/8/layout/hList9"/>
    <dgm:cxn modelId="{FC7BD086-74EA-4D6C-9657-E916D355F209}" srcId="{6352CA33-6755-44BE-808F-400DA4CF80A7}" destId="{9614A323-64B1-4077-A841-022051EC749A}" srcOrd="0" destOrd="0" parTransId="{E5F6BCBD-B84E-4018-BE9E-BF57FF3B4B36}" sibTransId="{FEC2A79F-8857-403A-A738-E8CE75C965E2}"/>
    <dgm:cxn modelId="{20AF3F0D-FCCC-4AE8-8B10-DDA56D69A389}" type="presOf" srcId="{6352CA33-6755-44BE-808F-400DA4CF80A7}" destId="{89E6DA6E-7A23-44BD-8A99-378091FF741D}" srcOrd="0" destOrd="0" presId="urn:microsoft.com/office/officeart/2005/8/layout/hList9"/>
    <dgm:cxn modelId="{2E3C97E6-67D4-4948-B47A-1115C2B2979F}" srcId="{6352CA33-6755-44BE-808F-400DA4CF80A7}" destId="{3D5CDB25-F8FA-444B-8D4A-1D29D0CBA282}" srcOrd="1" destOrd="0" parTransId="{4C229933-AC16-44B7-98EC-4C0F07FABCB0}" sibTransId="{189DA4C5-2A22-4C71-A806-7B4AB57767CC}"/>
    <dgm:cxn modelId="{0E640A01-5254-426D-9300-3ED2F4E3FC75}" type="presOf" srcId="{29E78340-8EBE-415C-B973-78A91A054B9C}" destId="{614EBA0E-D12B-447E-B378-B0FA2DEBEA2F}" srcOrd="0" destOrd="0" presId="urn:microsoft.com/office/officeart/2005/8/layout/hList9"/>
    <dgm:cxn modelId="{92B5CCEF-1CDF-4025-ACF6-0780E13B9A00}" type="presOf" srcId="{7CB6360B-4022-4E96-922B-A12DE0E2A39F}" destId="{1877502C-A892-4DC0-ADA6-FA065097BB90}" srcOrd="0" destOrd="0" presId="urn:microsoft.com/office/officeart/2005/8/layout/hList9"/>
    <dgm:cxn modelId="{16E03549-76FD-4D73-932D-9C88E7D9FF05}" type="presOf" srcId="{DB9FB862-4759-4D6A-84F3-01524B92723B}" destId="{402C2C77-A32C-4D99-9940-12535E1181F2}" srcOrd="0" destOrd="0" presId="urn:microsoft.com/office/officeart/2005/8/layout/hList9"/>
    <dgm:cxn modelId="{82BAE5DD-3A79-4870-9019-1254385E0650}" srcId="{00C18FBF-3FF5-4C16-97CF-AF03740D7AB6}" destId="{6352CA33-6755-44BE-808F-400DA4CF80A7}" srcOrd="2" destOrd="0" parTransId="{AEB59203-63BA-4A96-BADC-40BAEBD9AA40}" sibTransId="{AAB4CF73-4B9B-4AA0-9074-16C2D2AE00A1}"/>
    <dgm:cxn modelId="{A587C2CB-6562-4021-B4BF-D479DBE9444F}" type="presOf" srcId="{D5197DDB-D5D2-499F-B255-CF7BB5AE2B43}" destId="{F660F4B9-35DB-4256-A868-A35C6DCCF6B2}" srcOrd="0" destOrd="0" presId="urn:microsoft.com/office/officeart/2005/8/layout/hList9"/>
    <dgm:cxn modelId="{3204ED53-15A0-4643-A582-021A785F1BA2}" srcId="{F2881FB1-6580-4F21-A283-BFAA6F91D5D2}" destId="{D5197DDB-D5D2-499F-B255-CF7BB5AE2B43}" srcOrd="0" destOrd="0" parTransId="{B14A4DC9-F40A-4867-ADB8-4BA8A1F83766}" sibTransId="{29F2454A-2FA8-4B3A-AC63-4A0B9FD04A75}"/>
    <dgm:cxn modelId="{E572418E-4340-4448-940D-253A2FA3B9B3}" srcId="{00C18FBF-3FF5-4C16-97CF-AF03740D7AB6}" destId="{7FCE83D9-631B-4420-BBFC-CA0AFA59F747}" srcOrd="3" destOrd="0" parTransId="{C61EC981-13FA-4710-B079-D35692EEB764}" sibTransId="{1B48A0DE-4031-4D45-86A1-94CDAF68824A}"/>
    <dgm:cxn modelId="{0F86DBDB-3C4F-4C84-981B-7F4CA2A8EAF3}" srcId="{7FCE83D9-631B-4420-BBFC-CA0AFA59F747}" destId="{50451020-5E1A-4778-9E8D-169182A36191}" srcOrd="1" destOrd="0" parTransId="{7DFC3849-4A12-49FB-B614-8AFD597CCB9E}" sibTransId="{EEDE2474-4F18-4F59-8E58-6382D253E514}"/>
    <dgm:cxn modelId="{3EF668B1-7B6A-40A1-9E64-0829B2EF0539}" type="presOf" srcId="{F9D46839-CD06-4669-AAE4-4D1E9AFEDA78}" destId="{4AE7D907-B6F4-4647-AB3F-ABE94C438AE8}" srcOrd="1" destOrd="0" presId="urn:microsoft.com/office/officeart/2005/8/layout/hList9"/>
    <dgm:cxn modelId="{3F290A52-8A4A-4469-9AB4-D811A6E23C3C}" type="presOf" srcId="{F9D46839-CD06-4669-AAE4-4D1E9AFEDA78}" destId="{59179C9B-8BA4-4AC7-ACB1-A12DE00142E2}" srcOrd="0" destOrd="0" presId="urn:microsoft.com/office/officeart/2005/8/layout/hList9"/>
    <dgm:cxn modelId="{AACC54D1-0243-46E9-9624-A663799E8A06}" type="presOf" srcId="{9D72CDD3-5859-43DB-BD75-0C3C30E3DE62}" destId="{6B08AC4B-4CEC-41E5-AE19-47A4E2720563}" srcOrd="0" destOrd="0" presId="urn:microsoft.com/office/officeart/2005/8/layout/hList9"/>
    <dgm:cxn modelId="{EDF0B63A-DCA1-49A5-910A-B447CA5609B2}" type="presOf" srcId="{3D5CDB25-F8FA-444B-8D4A-1D29D0CBA282}" destId="{96624143-7928-48E9-817F-BC4A07250C32}" srcOrd="1" destOrd="0" presId="urn:microsoft.com/office/officeart/2005/8/layout/hList9"/>
    <dgm:cxn modelId="{91E5380B-556D-40F8-ABFD-10D81CAF19AA}" type="presOf" srcId="{7CB6360B-4022-4E96-922B-A12DE0E2A39F}" destId="{D685DD23-B321-4B5E-842F-394CB33239FA}" srcOrd="1" destOrd="0" presId="urn:microsoft.com/office/officeart/2005/8/layout/hList9"/>
    <dgm:cxn modelId="{70AA2139-FA57-4EAA-83C0-CFBB31F3B2CD}" type="presOf" srcId="{9D72CDD3-5859-43DB-BD75-0C3C30E3DE62}" destId="{187D4E8C-5C91-4D00-870C-2C45D4EA263C}" srcOrd="1" destOrd="0" presId="urn:microsoft.com/office/officeart/2005/8/layout/hList9"/>
    <dgm:cxn modelId="{6C9D5899-99E2-4916-98F9-1660647928E3}" type="presOf" srcId="{DB9FB862-4759-4D6A-84F3-01524B92723B}" destId="{5B88A17E-EFF5-4A04-9CC9-D2131DA9ECCC}" srcOrd="1" destOrd="0" presId="urn:microsoft.com/office/officeart/2005/8/layout/hList9"/>
    <dgm:cxn modelId="{129AEA77-5D2A-49D4-956D-99009974B6C5}" srcId="{F2881FB1-6580-4F21-A283-BFAA6F91D5D2}" destId="{8321AB85-EA8C-4958-B404-B4C118CB3C18}" srcOrd="2" destOrd="0" parTransId="{24ABE8B3-7220-436D-9636-F7B4C0B99576}" sibTransId="{AA5F76CE-8FD4-4692-8BB1-EF84CF9D365E}"/>
    <dgm:cxn modelId="{2C8317B2-2EBB-4589-86EA-C77B3B6E81AA}" srcId="{00C18FBF-3FF5-4C16-97CF-AF03740D7AB6}" destId="{B4F1B46E-22B2-4721-950C-8704487586DC}" srcOrd="0" destOrd="0" parTransId="{E8A66543-CC4D-4785-A93E-5B125E09F826}" sibTransId="{A7E2530A-34E2-4E9F-BC78-8920BA140C41}"/>
    <dgm:cxn modelId="{4A31D641-1B5D-46D3-B685-0C4DC6EFE71B}" srcId="{00C18FBF-3FF5-4C16-97CF-AF03740D7AB6}" destId="{F2881FB1-6580-4F21-A283-BFAA6F91D5D2}" srcOrd="1" destOrd="0" parTransId="{2D960FDD-BADA-480D-9043-497C56588AD3}" sibTransId="{A5ABDC17-7AB5-4F0E-992A-F9343F5D74EB}"/>
    <dgm:cxn modelId="{AD25A8A0-4628-40E2-8C9E-64E6AD4D4D91}" srcId="{B4F1B46E-22B2-4721-950C-8704487586DC}" destId="{F9D46839-CD06-4669-AAE4-4D1E9AFEDA78}" srcOrd="1" destOrd="0" parTransId="{B6B535D8-00AB-4FA1-AAEC-92498ABC6F4C}" sibTransId="{6497F199-DC2A-41F9-A449-D395E6BC4900}"/>
    <dgm:cxn modelId="{70CAB4FC-3D17-49C2-8A7B-F387031FCDCA}" srcId="{7FCE83D9-631B-4420-BBFC-CA0AFA59F747}" destId="{DB9FB862-4759-4D6A-84F3-01524B92723B}" srcOrd="0" destOrd="0" parTransId="{CD1EE44C-3116-420B-89E3-1D797CB25D34}" sibTransId="{4BD4D4A5-043E-4ED5-A5CA-8D46DADC3150}"/>
    <dgm:cxn modelId="{C0DEB330-C4FA-4F66-86CA-0C9C52F1F01F}" type="presOf" srcId="{29E78340-8EBE-415C-B973-78A91A054B9C}" destId="{B12AEB83-0A64-4B36-BF01-B2F834861BAA}" srcOrd="1" destOrd="0" presId="urn:microsoft.com/office/officeart/2005/8/layout/hList9"/>
    <dgm:cxn modelId="{B2647B56-8947-4632-AB4A-42CBB9B48494}" type="presOf" srcId="{7FCE83D9-631B-4420-BBFC-CA0AFA59F747}" destId="{7453D9C8-CD6E-4AA4-8A19-7F6F667528F0}" srcOrd="0" destOrd="0" presId="urn:microsoft.com/office/officeart/2005/8/layout/hList9"/>
    <dgm:cxn modelId="{59E871E8-E7D2-4CCC-B749-A714977AF5E6}" type="presOf" srcId="{D5197DDB-D5D2-499F-B255-CF7BB5AE2B43}" destId="{10C9E3CF-3A8F-4100-8ACD-91E2373197A2}" srcOrd="1" destOrd="0" presId="urn:microsoft.com/office/officeart/2005/8/layout/hList9"/>
    <dgm:cxn modelId="{FFE7CF3F-C427-4831-953F-615124811AB4}" type="presOf" srcId="{8321AB85-EA8C-4958-B404-B4C118CB3C18}" destId="{E1767793-EDD5-4203-A612-8120A71CA906}" srcOrd="1" destOrd="0" presId="urn:microsoft.com/office/officeart/2005/8/layout/hList9"/>
    <dgm:cxn modelId="{4CCFFDF9-D8E9-43FF-9A5C-0D554AC5AAB1}" type="presOf" srcId="{50451020-5E1A-4778-9E8D-169182A36191}" destId="{2B18CCD9-D6B1-4225-8D26-4BA691BB1837}" srcOrd="1" destOrd="0" presId="urn:microsoft.com/office/officeart/2005/8/layout/hList9"/>
    <dgm:cxn modelId="{311348D8-FDE3-4C22-99F5-3B98C5F51F0D}" srcId="{F2881FB1-6580-4F21-A283-BFAA6F91D5D2}" destId="{29E78340-8EBE-415C-B973-78A91A054B9C}" srcOrd="1" destOrd="0" parTransId="{FF4E5F97-6974-4E39-A85D-DCB2E100798E}" sibTransId="{B4B9A51E-FA34-465E-B5B4-81CD76EB3FC2}"/>
    <dgm:cxn modelId="{DDB5AD9A-40B0-48EF-AF2C-8CCDA330F7FE}" srcId="{B4F1B46E-22B2-4721-950C-8704487586DC}" destId="{9D72CDD3-5859-43DB-BD75-0C3C30E3DE62}" srcOrd="0" destOrd="0" parTransId="{1D5B1F83-33A7-4298-BC11-2B1252AFAEA5}" sibTransId="{15E25BD4-1EBF-43C2-8885-DBF66B8429E1}"/>
    <dgm:cxn modelId="{8FAB4659-6291-457D-941A-93BCD304031A}" srcId="{B4F1B46E-22B2-4721-950C-8704487586DC}" destId="{70879558-61CA-4CCD-B2D6-5349B01EF337}" srcOrd="3" destOrd="0" parTransId="{95F5E6EE-4E8D-49F8-8C9E-8BBFD01B6A0E}" sibTransId="{053E317B-DD3F-4AFF-90D1-A55D37D325DC}"/>
    <dgm:cxn modelId="{2DF4FDC6-9998-45E2-B49B-7BDDAE43878E}" type="presOf" srcId="{B4F1B46E-22B2-4721-950C-8704487586DC}" destId="{FC7ED273-8CFD-43C2-9C05-44FADF3E0637}" srcOrd="0" destOrd="0" presId="urn:microsoft.com/office/officeart/2005/8/layout/hList9"/>
    <dgm:cxn modelId="{62ECA4F6-D6A0-41F0-AB7C-2AA480A6F080}" type="presOf" srcId="{70879558-61CA-4CCD-B2D6-5349B01EF337}" destId="{3EBE42F0-6491-49CC-95DC-985BA00CD458}" srcOrd="1" destOrd="0" presId="urn:microsoft.com/office/officeart/2005/8/layout/hList9"/>
    <dgm:cxn modelId="{B635AE6E-37F7-4F2E-8725-C1D81C11EBE6}" type="presOf" srcId="{8321AB85-EA8C-4958-B404-B4C118CB3C18}" destId="{68509703-D239-4E1B-8CF0-EF08079E1226}" srcOrd="0" destOrd="0" presId="urn:microsoft.com/office/officeart/2005/8/layout/hList9"/>
    <dgm:cxn modelId="{F3210AD4-6CEB-4017-A75B-E24F2FA3B062}" type="presOf" srcId="{70879558-61CA-4CCD-B2D6-5349B01EF337}" destId="{51F68A05-A560-4C6F-BC90-521AEF3B0907}" srcOrd="0" destOrd="0" presId="urn:microsoft.com/office/officeart/2005/8/layout/hList9"/>
    <dgm:cxn modelId="{114529EA-CDEE-4574-B59D-8F35E4FE7A75}" type="presOf" srcId="{50451020-5E1A-4778-9E8D-169182A36191}" destId="{3086D0BF-AAD1-4310-88ED-4D81A687BD50}" srcOrd="0" destOrd="0" presId="urn:microsoft.com/office/officeart/2005/8/layout/hList9"/>
    <dgm:cxn modelId="{CD5EFFB3-C9FD-4DAC-8D97-0C2FB02B380B}" srcId="{B4F1B46E-22B2-4721-950C-8704487586DC}" destId="{7CB6360B-4022-4E96-922B-A12DE0E2A39F}" srcOrd="2" destOrd="0" parTransId="{44B2858F-607B-47DF-B44B-EA7D73FDC9F2}" sibTransId="{B35ED9D1-2A17-4034-8D08-4945CA54F6C9}"/>
    <dgm:cxn modelId="{7F3B5912-CE3A-4F69-B6A0-82162798FA63}" type="presOf" srcId="{00C18FBF-3FF5-4C16-97CF-AF03740D7AB6}" destId="{0DC7A063-583D-4B0F-88B2-BD54F95D95AF}" srcOrd="0" destOrd="0" presId="urn:microsoft.com/office/officeart/2005/8/layout/hList9"/>
    <dgm:cxn modelId="{9740321C-35B3-4F5F-BD46-905CB7B8FAEB}" type="presOf" srcId="{9614A323-64B1-4077-A841-022051EC749A}" destId="{AD2806AC-6A03-4F05-9F4D-F72EA0E56FBF}" srcOrd="0" destOrd="0" presId="urn:microsoft.com/office/officeart/2005/8/layout/hList9"/>
    <dgm:cxn modelId="{70E22FBE-4510-487A-BD3F-D791559A8263}" type="presOf" srcId="{3D5CDB25-F8FA-444B-8D4A-1D29D0CBA282}" destId="{5314AADB-0AD3-4BAE-9F15-B0FE4F44C802}" srcOrd="0" destOrd="0" presId="urn:microsoft.com/office/officeart/2005/8/layout/hList9"/>
    <dgm:cxn modelId="{E1D1E23B-EC87-45CC-9E87-38B27A23764D}" type="presParOf" srcId="{0DC7A063-583D-4B0F-88B2-BD54F95D95AF}" destId="{3B23570A-ECC9-4DF8-BCB4-0465C69CBB88}" srcOrd="0" destOrd="0" presId="urn:microsoft.com/office/officeart/2005/8/layout/hList9"/>
    <dgm:cxn modelId="{82537023-5CD7-4BB7-84CF-DE8196338CF2}" type="presParOf" srcId="{0DC7A063-583D-4B0F-88B2-BD54F95D95AF}" destId="{FC66A233-6BBA-46AF-B2F6-28E379B158E2}" srcOrd="1" destOrd="0" presId="urn:microsoft.com/office/officeart/2005/8/layout/hList9"/>
    <dgm:cxn modelId="{5DFED7C8-2E54-4441-B032-3A4788B2A8D3}" type="presParOf" srcId="{FC66A233-6BBA-46AF-B2F6-28E379B158E2}" destId="{46739A04-1AA3-49C6-8EA7-EB1DE975B900}" srcOrd="0" destOrd="0" presId="urn:microsoft.com/office/officeart/2005/8/layout/hList9"/>
    <dgm:cxn modelId="{59D81910-4316-4EAE-9A67-0B3EDF027306}" type="presParOf" srcId="{FC66A233-6BBA-46AF-B2F6-28E379B158E2}" destId="{535C6EC9-8098-42C5-8527-E62FF045E4EB}" srcOrd="1" destOrd="0" presId="urn:microsoft.com/office/officeart/2005/8/layout/hList9"/>
    <dgm:cxn modelId="{C4FBC461-0B5D-4B7E-9CAF-A88B1223F18A}" type="presParOf" srcId="{535C6EC9-8098-42C5-8527-E62FF045E4EB}" destId="{6B08AC4B-4CEC-41E5-AE19-47A4E2720563}" srcOrd="0" destOrd="0" presId="urn:microsoft.com/office/officeart/2005/8/layout/hList9"/>
    <dgm:cxn modelId="{16A1B336-CE68-4171-8D18-284543992BEA}" type="presParOf" srcId="{535C6EC9-8098-42C5-8527-E62FF045E4EB}" destId="{187D4E8C-5C91-4D00-870C-2C45D4EA263C}" srcOrd="1" destOrd="0" presId="urn:microsoft.com/office/officeart/2005/8/layout/hList9"/>
    <dgm:cxn modelId="{7A41C261-6E27-4943-9CD0-4E08EB7E56A7}" type="presParOf" srcId="{FC66A233-6BBA-46AF-B2F6-28E379B158E2}" destId="{ADF61BBD-28F4-4815-BC7F-82CF00464E8B}" srcOrd="2" destOrd="0" presId="urn:microsoft.com/office/officeart/2005/8/layout/hList9"/>
    <dgm:cxn modelId="{03CD72CE-2160-4837-B2C9-B73CABBC437B}" type="presParOf" srcId="{ADF61BBD-28F4-4815-BC7F-82CF00464E8B}" destId="{59179C9B-8BA4-4AC7-ACB1-A12DE00142E2}" srcOrd="0" destOrd="0" presId="urn:microsoft.com/office/officeart/2005/8/layout/hList9"/>
    <dgm:cxn modelId="{F9662DB2-653F-4128-AA82-4C07C6F00722}" type="presParOf" srcId="{ADF61BBD-28F4-4815-BC7F-82CF00464E8B}" destId="{4AE7D907-B6F4-4647-AB3F-ABE94C438AE8}" srcOrd="1" destOrd="0" presId="urn:microsoft.com/office/officeart/2005/8/layout/hList9"/>
    <dgm:cxn modelId="{03977053-B57D-4C39-B7C2-51CB96F9B4FC}" type="presParOf" srcId="{FC66A233-6BBA-46AF-B2F6-28E379B158E2}" destId="{E50A9A83-9985-4184-A476-E3402BD8E76E}" srcOrd="3" destOrd="0" presId="urn:microsoft.com/office/officeart/2005/8/layout/hList9"/>
    <dgm:cxn modelId="{8AFFD233-399B-4D57-9BB6-80A351FA6A3B}" type="presParOf" srcId="{E50A9A83-9985-4184-A476-E3402BD8E76E}" destId="{1877502C-A892-4DC0-ADA6-FA065097BB90}" srcOrd="0" destOrd="0" presId="urn:microsoft.com/office/officeart/2005/8/layout/hList9"/>
    <dgm:cxn modelId="{9909963A-5660-453F-8E99-8BCC82487A65}" type="presParOf" srcId="{E50A9A83-9985-4184-A476-E3402BD8E76E}" destId="{D685DD23-B321-4B5E-842F-394CB33239FA}" srcOrd="1" destOrd="0" presId="urn:microsoft.com/office/officeart/2005/8/layout/hList9"/>
    <dgm:cxn modelId="{B628A148-8501-42F8-B49E-281D353B606E}" type="presParOf" srcId="{FC66A233-6BBA-46AF-B2F6-28E379B158E2}" destId="{E5677DE7-299C-4C9C-A4BC-6335CC601D12}" srcOrd="4" destOrd="0" presId="urn:microsoft.com/office/officeart/2005/8/layout/hList9"/>
    <dgm:cxn modelId="{8D569982-26E1-4090-9C18-DC58158F325D}" type="presParOf" srcId="{E5677DE7-299C-4C9C-A4BC-6335CC601D12}" destId="{51F68A05-A560-4C6F-BC90-521AEF3B0907}" srcOrd="0" destOrd="0" presId="urn:microsoft.com/office/officeart/2005/8/layout/hList9"/>
    <dgm:cxn modelId="{2FA9E744-008C-4725-86D6-3B7B8883E6D9}" type="presParOf" srcId="{E5677DE7-299C-4C9C-A4BC-6335CC601D12}" destId="{3EBE42F0-6491-49CC-95DC-985BA00CD458}" srcOrd="1" destOrd="0" presId="urn:microsoft.com/office/officeart/2005/8/layout/hList9"/>
    <dgm:cxn modelId="{DEF99A7A-98F1-424D-AC92-7C6B69A0E544}" type="presParOf" srcId="{0DC7A063-583D-4B0F-88B2-BD54F95D95AF}" destId="{3845DB9A-BEF3-4D5D-B9C7-5FC0456401AC}" srcOrd="2" destOrd="0" presId="urn:microsoft.com/office/officeart/2005/8/layout/hList9"/>
    <dgm:cxn modelId="{ACD8FD0D-39C9-49DB-B77E-B03522FDF5FC}" type="presParOf" srcId="{0DC7A063-583D-4B0F-88B2-BD54F95D95AF}" destId="{FC7ED273-8CFD-43C2-9C05-44FADF3E0637}" srcOrd="3" destOrd="0" presId="urn:microsoft.com/office/officeart/2005/8/layout/hList9"/>
    <dgm:cxn modelId="{2C72EC61-81F4-4DCD-A533-255CBC66AE34}" type="presParOf" srcId="{0DC7A063-583D-4B0F-88B2-BD54F95D95AF}" destId="{13C564B0-C27E-4ABA-AFDA-59E145B256BA}" srcOrd="4" destOrd="0" presId="urn:microsoft.com/office/officeart/2005/8/layout/hList9"/>
    <dgm:cxn modelId="{775600F8-FCFE-4862-8108-85F84EA9DEE2}" type="presParOf" srcId="{0DC7A063-583D-4B0F-88B2-BD54F95D95AF}" destId="{6300E233-87DF-4270-9808-160BFEB8A5BE}" srcOrd="5" destOrd="0" presId="urn:microsoft.com/office/officeart/2005/8/layout/hList9"/>
    <dgm:cxn modelId="{AE3B7A69-67E7-41D2-BC1A-3586A3CC259D}" type="presParOf" srcId="{0DC7A063-583D-4B0F-88B2-BD54F95D95AF}" destId="{6E53DEF7-499E-42EE-802D-59B2F8915392}" srcOrd="6" destOrd="0" presId="urn:microsoft.com/office/officeart/2005/8/layout/hList9"/>
    <dgm:cxn modelId="{76A9B804-07B5-4060-AA61-249A1765ECB9}" type="presParOf" srcId="{6E53DEF7-499E-42EE-802D-59B2F8915392}" destId="{E08C30D1-35EA-4D05-9731-5D01E3FCBD09}" srcOrd="0" destOrd="0" presId="urn:microsoft.com/office/officeart/2005/8/layout/hList9"/>
    <dgm:cxn modelId="{6162898E-21FD-497B-BFEE-B78CF45F7D9A}" type="presParOf" srcId="{6E53DEF7-499E-42EE-802D-59B2F8915392}" destId="{2F3BD88A-9166-4A26-B941-B9BAEE1A11D5}" srcOrd="1" destOrd="0" presId="urn:microsoft.com/office/officeart/2005/8/layout/hList9"/>
    <dgm:cxn modelId="{71D4EFDE-15BC-4327-9242-5F72F9DAFAD4}" type="presParOf" srcId="{2F3BD88A-9166-4A26-B941-B9BAEE1A11D5}" destId="{F660F4B9-35DB-4256-A868-A35C6DCCF6B2}" srcOrd="0" destOrd="0" presId="urn:microsoft.com/office/officeart/2005/8/layout/hList9"/>
    <dgm:cxn modelId="{9B414BA4-2018-40DF-8E7D-AD7E78EF0217}" type="presParOf" srcId="{2F3BD88A-9166-4A26-B941-B9BAEE1A11D5}" destId="{10C9E3CF-3A8F-4100-8ACD-91E2373197A2}" srcOrd="1" destOrd="0" presId="urn:microsoft.com/office/officeart/2005/8/layout/hList9"/>
    <dgm:cxn modelId="{28BA3997-5DD1-4713-9F4F-B2881F36E8DC}" type="presParOf" srcId="{6E53DEF7-499E-42EE-802D-59B2F8915392}" destId="{60887C36-4733-46AC-A452-5444F6BC3B23}" srcOrd="2" destOrd="0" presId="urn:microsoft.com/office/officeart/2005/8/layout/hList9"/>
    <dgm:cxn modelId="{7A6208FE-C5A8-4871-9488-BEEAE472C061}" type="presParOf" srcId="{60887C36-4733-46AC-A452-5444F6BC3B23}" destId="{614EBA0E-D12B-447E-B378-B0FA2DEBEA2F}" srcOrd="0" destOrd="0" presId="urn:microsoft.com/office/officeart/2005/8/layout/hList9"/>
    <dgm:cxn modelId="{2148A8C9-9BA6-45BD-9008-59301C4B49FC}" type="presParOf" srcId="{60887C36-4733-46AC-A452-5444F6BC3B23}" destId="{B12AEB83-0A64-4B36-BF01-B2F834861BAA}" srcOrd="1" destOrd="0" presId="urn:microsoft.com/office/officeart/2005/8/layout/hList9"/>
    <dgm:cxn modelId="{32E6E4AD-0BFD-4285-AC4A-131E4A0904F2}" type="presParOf" srcId="{6E53DEF7-499E-42EE-802D-59B2F8915392}" destId="{3055F178-D8CA-413A-99F2-20C8231C0651}" srcOrd="3" destOrd="0" presId="urn:microsoft.com/office/officeart/2005/8/layout/hList9"/>
    <dgm:cxn modelId="{A1DB4BC0-DADA-4058-A3BB-D04BE7DF689A}" type="presParOf" srcId="{3055F178-D8CA-413A-99F2-20C8231C0651}" destId="{68509703-D239-4E1B-8CF0-EF08079E1226}" srcOrd="0" destOrd="0" presId="urn:microsoft.com/office/officeart/2005/8/layout/hList9"/>
    <dgm:cxn modelId="{5B5F83FC-F721-4241-90AB-7117B39AABD5}" type="presParOf" srcId="{3055F178-D8CA-413A-99F2-20C8231C0651}" destId="{E1767793-EDD5-4203-A612-8120A71CA906}" srcOrd="1" destOrd="0" presId="urn:microsoft.com/office/officeart/2005/8/layout/hList9"/>
    <dgm:cxn modelId="{D8406746-50BE-425E-A523-9ED524500743}" type="presParOf" srcId="{0DC7A063-583D-4B0F-88B2-BD54F95D95AF}" destId="{69136330-53DB-4978-A56B-160862279381}" srcOrd="7" destOrd="0" presId="urn:microsoft.com/office/officeart/2005/8/layout/hList9"/>
    <dgm:cxn modelId="{A91BC494-75AC-4CCA-8CC1-7E9884C2F3AD}" type="presParOf" srcId="{0DC7A063-583D-4B0F-88B2-BD54F95D95AF}" destId="{FD776C1E-557E-4553-9447-49B69EEC7907}" srcOrd="8" destOrd="0" presId="urn:microsoft.com/office/officeart/2005/8/layout/hList9"/>
    <dgm:cxn modelId="{487F9920-08DF-4AC5-BA64-D35F42602B66}" type="presParOf" srcId="{0DC7A063-583D-4B0F-88B2-BD54F95D95AF}" destId="{FC2522F1-14BB-4B37-B60E-2E8A7E8A6C30}" srcOrd="9" destOrd="0" presId="urn:microsoft.com/office/officeart/2005/8/layout/hList9"/>
    <dgm:cxn modelId="{DC194D92-7E98-42DD-A8CA-BCD1EDD2C95D}" type="presParOf" srcId="{0DC7A063-583D-4B0F-88B2-BD54F95D95AF}" destId="{2C2F6211-85A7-47FE-9239-DE94DF41A263}" srcOrd="10" destOrd="0" presId="urn:microsoft.com/office/officeart/2005/8/layout/hList9"/>
    <dgm:cxn modelId="{575F4FD6-9E0F-4F5E-88EE-9B265B6FD4F4}" type="presParOf" srcId="{0DC7A063-583D-4B0F-88B2-BD54F95D95AF}" destId="{7B0C2EAE-70CB-4160-863D-210C3C66D5FD}" srcOrd="11" destOrd="0" presId="urn:microsoft.com/office/officeart/2005/8/layout/hList9"/>
    <dgm:cxn modelId="{8AE96C49-A416-4FC7-84EE-2BDAF35C57FF}" type="presParOf" srcId="{7B0C2EAE-70CB-4160-863D-210C3C66D5FD}" destId="{5AF3752E-55A6-443C-AD35-C49DF50A4566}" srcOrd="0" destOrd="0" presId="urn:microsoft.com/office/officeart/2005/8/layout/hList9"/>
    <dgm:cxn modelId="{235B263C-399E-4245-95BD-2AA1F19D4AB4}" type="presParOf" srcId="{7B0C2EAE-70CB-4160-863D-210C3C66D5FD}" destId="{53567A66-F0E9-4EF8-ADA9-764BA36AA6A9}" srcOrd="1" destOrd="0" presId="urn:microsoft.com/office/officeart/2005/8/layout/hList9"/>
    <dgm:cxn modelId="{265DA8D6-D429-4956-8CB8-10EE7EF20F0C}" type="presParOf" srcId="{53567A66-F0E9-4EF8-ADA9-764BA36AA6A9}" destId="{AD2806AC-6A03-4F05-9F4D-F72EA0E56FBF}" srcOrd="0" destOrd="0" presId="urn:microsoft.com/office/officeart/2005/8/layout/hList9"/>
    <dgm:cxn modelId="{35A8C2CA-EB30-45FD-8152-A7470BE42B4C}" type="presParOf" srcId="{53567A66-F0E9-4EF8-ADA9-764BA36AA6A9}" destId="{F8977219-728E-448F-AE8B-46B14F4F17DE}" srcOrd="1" destOrd="0" presId="urn:microsoft.com/office/officeart/2005/8/layout/hList9"/>
    <dgm:cxn modelId="{6ACEADBE-023B-4505-93FF-04069F754490}" type="presParOf" srcId="{7B0C2EAE-70CB-4160-863D-210C3C66D5FD}" destId="{46A8623B-DC64-4ED6-B73D-98FEAB030508}" srcOrd="2" destOrd="0" presId="urn:microsoft.com/office/officeart/2005/8/layout/hList9"/>
    <dgm:cxn modelId="{AD010A9C-D63C-4BD8-BA56-A4D20026F974}" type="presParOf" srcId="{46A8623B-DC64-4ED6-B73D-98FEAB030508}" destId="{5314AADB-0AD3-4BAE-9F15-B0FE4F44C802}" srcOrd="0" destOrd="0" presId="urn:microsoft.com/office/officeart/2005/8/layout/hList9"/>
    <dgm:cxn modelId="{10F973FE-8000-468C-900B-4ED99BE40E65}" type="presParOf" srcId="{46A8623B-DC64-4ED6-B73D-98FEAB030508}" destId="{96624143-7928-48E9-817F-BC4A07250C32}" srcOrd="1" destOrd="0" presId="urn:microsoft.com/office/officeart/2005/8/layout/hList9"/>
    <dgm:cxn modelId="{EF3F399A-E096-436A-AD74-CF747D62B02A}" type="presParOf" srcId="{0DC7A063-583D-4B0F-88B2-BD54F95D95AF}" destId="{FBCC4E74-37C0-494F-ABC0-7D18132E1437}" srcOrd="12" destOrd="0" presId="urn:microsoft.com/office/officeart/2005/8/layout/hList9"/>
    <dgm:cxn modelId="{5EA17F20-F6C6-4B5A-AFEB-38BD8F975065}" type="presParOf" srcId="{0DC7A063-583D-4B0F-88B2-BD54F95D95AF}" destId="{89E6DA6E-7A23-44BD-8A99-378091FF741D}" srcOrd="13" destOrd="0" presId="urn:microsoft.com/office/officeart/2005/8/layout/hList9"/>
    <dgm:cxn modelId="{463280A8-1DBA-4FE7-B5B2-8151A298EB35}" type="presParOf" srcId="{0DC7A063-583D-4B0F-88B2-BD54F95D95AF}" destId="{E966790E-26B5-4EB8-981F-1094BF4B7611}" srcOrd="14" destOrd="0" presId="urn:microsoft.com/office/officeart/2005/8/layout/hList9"/>
    <dgm:cxn modelId="{A4221FEF-656B-43DD-8382-199EAB5F1E7B}" type="presParOf" srcId="{0DC7A063-583D-4B0F-88B2-BD54F95D95AF}" destId="{229B7655-E1F4-4CF5-84B8-30F0491D32B5}" srcOrd="15" destOrd="0" presId="urn:microsoft.com/office/officeart/2005/8/layout/hList9"/>
    <dgm:cxn modelId="{48FA6F14-4694-4C77-8D75-48D3A22A3540}" type="presParOf" srcId="{0DC7A063-583D-4B0F-88B2-BD54F95D95AF}" destId="{F85FFCDF-8E5F-492B-B22D-55A08EACE783}" srcOrd="16" destOrd="0" presId="urn:microsoft.com/office/officeart/2005/8/layout/hList9"/>
    <dgm:cxn modelId="{3995A447-6B53-4DFA-8494-06C3A1F8D7F7}" type="presParOf" srcId="{F85FFCDF-8E5F-492B-B22D-55A08EACE783}" destId="{600B3FB2-1315-4A84-8613-B445666BC7D2}" srcOrd="0" destOrd="0" presId="urn:microsoft.com/office/officeart/2005/8/layout/hList9"/>
    <dgm:cxn modelId="{C652D75D-BE73-43BB-9138-B232AAF272A1}" type="presParOf" srcId="{F85FFCDF-8E5F-492B-B22D-55A08EACE783}" destId="{E47C73E9-FBEE-4370-9B3F-E04EB7C4023A}" srcOrd="1" destOrd="0" presId="urn:microsoft.com/office/officeart/2005/8/layout/hList9"/>
    <dgm:cxn modelId="{5F19BD3C-10AC-4F51-A8FD-00351A52371B}" type="presParOf" srcId="{E47C73E9-FBEE-4370-9B3F-E04EB7C4023A}" destId="{402C2C77-A32C-4D99-9940-12535E1181F2}" srcOrd="0" destOrd="0" presId="urn:microsoft.com/office/officeart/2005/8/layout/hList9"/>
    <dgm:cxn modelId="{1D14EEBA-2351-4066-8BB7-C42885F1D780}" type="presParOf" srcId="{E47C73E9-FBEE-4370-9B3F-E04EB7C4023A}" destId="{5B88A17E-EFF5-4A04-9CC9-D2131DA9ECCC}" srcOrd="1" destOrd="0" presId="urn:microsoft.com/office/officeart/2005/8/layout/hList9"/>
    <dgm:cxn modelId="{D230C2D8-6446-403F-971D-BA59F9482A7E}" type="presParOf" srcId="{F85FFCDF-8E5F-492B-B22D-55A08EACE783}" destId="{F3C2D87B-A5E7-46E2-B3D3-58E6D9562663}" srcOrd="2" destOrd="0" presId="urn:microsoft.com/office/officeart/2005/8/layout/hList9"/>
    <dgm:cxn modelId="{71EFAC4F-7BC1-470A-9459-DE14D03A3B20}" type="presParOf" srcId="{F3C2D87B-A5E7-46E2-B3D3-58E6D9562663}" destId="{3086D0BF-AAD1-4310-88ED-4D81A687BD50}" srcOrd="0" destOrd="0" presId="urn:microsoft.com/office/officeart/2005/8/layout/hList9"/>
    <dgm:cxn modelId="{6035C1AD-47FA-47BC-9D78-974272EBB1D2}" type="presParOf" srcId="{F3C2D87B-A5E7-46E2-B3D3-58E6D9562663}" destId="{2B18CCD9-D6B1-4225-8D26-4BA691BB1837}" srcOrd="1" destOrd="0" presId="urn:microsoft.com/office/officeart/2005/8/layout/hList9"/>
    <dgm:cxn modelId="{ADA815FB-429E-4ABD-97FC-4AEA97B4630C}" type="presParOf" srcId="{0DC7A063-583D-4B0F-88B2-BD54F95D95AF}" destId="{9051EF7D-7D6C-4B43-A6C4-239F9933C94D}" srcOrd="17" destOrd="0" presId="urn:microsoft.com/office/officeart/2005/8/layout/hList9"/>
    <dgm:cxn modelId="{7961C21C-3FE8-4B71-95E5-AB5835F91CC1}" type="presParOf" srcId="{0DC7A063-583D-4B0F-88B2-BD54F95D95AF}" destId="{7453D9C8-CD6E-4AA4-8A19-7F6F667528F0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08AC4B-4CEC-41E5-AE19-47A4E2720563}">
      <dsp:nvSpPr>
        <dsp:cNvPr id="0" name=""/>
        <dsp:cNvSpPr/>
      </dsp:nvSpPr>
      <dsp:spPr>
        <a:xfrm>
          <a:off x="532156" y="532536"/>
          <a:ext cx="1460408" cy="9740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>
              <a:latin typeface="Times New Roman" pitchFamily="18" charset="0"/>
              <a:cs typeface="Times New Roman" pitchFamily="18" charset="0"/>
            </a:rPr>
            <a:t>Избор начина рада</a:t>
          </a:r>
          <a:endParaRPr lang="en-US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65821" y="532536"/>
        <a:ext cx="1226743" cy="974092"/>
      </dsp:txXfrm>
    </dsp:sp>
    <dsp:sp modelId="{59179C9B-8BA4-4AC7-ACB1-A12DE00142E2}">
      <dsp:nvSpPr>
        <dsp:cNvPr id="0" name=""/>
        <dsp:cNvSpPr/>
      </dsp:nvSpPr>
      <dsp:spPr>
        <a:xfrm>
          <a:off x="532156" y="1506628"/>
          <a:ext cx="1460408" cy="9740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>
              <a:latin typeface="Times New Roman" pitchFamily="18" charset="0"/>
              <a:cs typeface="Times New Roman" pitchFamily="18" charset="0"/>
            </a:rPr>
            <a:t>Избор е-алата</a:t>
          </a:r>
          <a:endParaRPr lang="en-US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65821" y="1506628"/>
        <a:ext cx="1226743" cy="974092"/>
      </dsp:txXfrm>
    </dsp:sp>
    <dsp:sp modelId="{1877502C-A892-4DC0-ADA6-FA065097BB90}">
      <dsp:nvSpPr>
        <dsp:cNvPr id="0" name=""/>
        <dsp:cNvSpPr/>
      </dsp:nvSpPr>
      <dsp:spPr>
        <a:xfrm>
          <a:off x="532156" y="2480721"/>
          <a:ext cx="1460408" cy="9740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>
              <a:latin typeface="Times New Roman" pitchFamily="18" charset="0"/>
              <a:cs typeface="Times New Roman" pitchFamily="18" charset="0"/>
            </a:rPr>
            <a:t>Договор око начина комуникације </a:t>
          </a:r>
          <a:endParaRPr lang="en-US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65821" y="2480721"/>
        <a:ext cx="1226743" cy="974092"/>
      </dsp:txXfrm>
    </dsp:sp>
    <dsp:sp modelId="{51F68A05-A560-4C6F-BC90-521AEF3B0907}">
      <dsp:nvSpPr>
        <dsp:cNvPr id="0" name=""/>
        <dsp:cNvSpPr/>
      </dsp:nvSpPr>
      <dsp:spPr>
        <a:xfrm>
          <a:off x="532156" y="3454813"/>
          <a:ext cx="1460408" cy="9740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>
              <a:latin typeface="Times New Roman" pitchFamily="18" charset="0"/>
              <a:cs typeface="Times New Roman" pitchFamily="18" charset="0"/>
            </a:rPr>
            <a:t>Избор ученика вођа пројекта</a:t>
          </a:r>
          <a:endParaRPr lang="en-US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65821" y="3454813"/>
        <a:ext cx="1226743" cy="974092"/>
      </dsp:txXfrm>
    </dsp:sp>
    <dsp:sp modelId="{FC7ED273-8CFD-43C2-9C05-44FADF3E0637}">
      <dsp:nvSpPr>
        <dsp:cNvPr id="0" name=""/>
        <dsp:cNvSpPr/>
      </dsp:nvSpPr>
      <dsp:spPr>
        <a:xfrm>
          <a:off x="-246728" y="143093"/>
          <a:ext cx="973605" cy="97360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>
              <a:latin typeface="Times New Roman" pitchFamily="18" charset="0"/>
              <a:cs typeface="Times New Roman" pitchFamily="18" charset="0"/>
            </a:rPr>
            <a:t>1. Корак</a:t>
          </a:r>
          <a:endParaRPr lang="en-US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-246728" y="143093"/>
        <a:ext cx="973605" cy="973605"/>
      </dsp:txXfrm>
    </dsp:sp>
    <dsp:sp modelId="{F660F4B9-35DB-4256-A868-A35C6DCCF6B2}">
      <dsp:nvSpPr>
        <dsp:cNvPr id="0" name=""/>
        <dsp:cNvSpPr/>
      </dsp:nvSpPr>
      <dsp:spPr>
        <a:xfrm>
          <a:off x="2966170" y="532536"/>
          <a:ext cx="1460408" cy="9740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>
              <a:latin typeface="Times New Roman" pitchFamily="18" charset="0"/>
              <a:cs typeface="Times New Roman" pitchFamily="18" charset="0"/>
            </a:rPr>
            <a:t>Индивидуални рад ученика</a:t>
          </a:r>
          <a:endParaRPr lang="en-US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99835" y="532536"/>
        <a:ext cx="1226743" cy="974092"/>
      </dsp:txXfrm>
    </dsp:sp>
    <dsp:sp modelId="{614EBA0E-D12B-447E-B378-B0FA2DEBEA2F}">
      <dsp:nvSpPr>
        <dsp:cNvPr id="0" name=""/>
        <dsp:cNvSpPr/>
      </dsp:nvSpPr>
      <dsp:spPr>
        <a:xfrm>
          <a:off x="2966170" y="1506628"/>
          <a:ext cx="1460408" cy="9740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>
              <a:latin typeface="Times New Roman" pitchFamily="18" charset="0"/>
              <a:cs typeface="Times New Roman" pitchFamily="18" charset="0"/>
            </a:rPr>
            <a:t>Међусобна сарадња на изради заједничке презентације материјала</a:t>
          </a:r>
          <a:endParaRPr lang="en-US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99835" y="1506628"/>
        <a:ext cx="1226743" cy="974092"/>
      </dsp:txXfrm>
    </dsp:sp>
    <dsp:sp modelId="{68509703-D239-4E1B-8CF0-EF08079E1226}">
      <dsp:nvSpPr>
        <dsp:cNvPr id="0" name=""/>
        <dsp:cNvSpPr/>
      </dsp:nvSpPr>
      <dsp:spPr>
        <a:xfrm>
          <a:off x="2966170" y="2480721"/>
          <a:ext cx="1460408" cy="9740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>
              <a:latin typeface="Times New Roman" pitchFamily="18" charset="0"/>
              <a:cs typeface="Times New Roman" pitchFamily="18" charset="0"/>
            </a:rPr>
            <a:t>Праћење динамике рада</a:t>
          </a:r>
          <a:endParaRPr lang="en-US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99835" y="2480721"/>
        <a:ext cx="1226743" cy="974092"/>
      </dsp:txXfrm>
    </dsp:sp>
    <dsp:sp modelId="{FD776C1E-557E-4553-9447-49B69EEC7907}">
      <dsp:nvSpPr>
        <dsp:cNvPr id="0" name=""/>
        <dsp:cNvSpPr/>
      </dsp:nvSpPr>
      <dsp:spPr>
        <a:xfrm>
          <a:off x="2187285" y="143093"/>
          <a:ext cx="973605" cy="97360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>
              <a:latin typeface="Times New Roman" pitchFamily="18" charset="0"/>
              <a:cs typeface="Times New Roman" pitchFamily="18" charset="0"/>
            </a:rPr>
            <a:t>2. Корак</a:t>
          </a:r>
          <a:endParaRPr lang="en-US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87285" y="143093"/>
        <a:ext cx="973605" cy="973605"/>
      </dsp:txXfrm>
    </dsp:sp>
    <dsp:sp modelId="{AD2806AC-6A03-4F05-9F4D-F72EA0E56FBF}">
      <dsp:nvSpPr>
        <dsp:cNvPr id="0" name=""/>
        <dsp:cNvSpPr/>
      </dsp:nvSpPr>
      <dsp:spPr>
        <a:xfrm>
          <a:off x="5406292" y="532536"/>
          <a:ext cx="2127841" cy="9740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>
              <a:latin typeface="Times New Roman" pitchFamily="18" charset="0"/>
              <a:cs typeface="Times New Roman" pitchFamily="18" charset="0"/>
            </a:rPr>
            <a:t>Сарадња у гугл-учионици; креирање презентације;кориговање према саветима ментора</a:t>
          </a:r>
          <a:endParaRPr lang="en-US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46747" y="532536"/>
        <a:ext cx="1787387" cy="974092"/>
      </dsp:txXfrm>
    </dsp:sp>
    <dsp:sp modelId="{5314AADB-0AD3-4BAE-9F15-B0FE4F44C802}">
      <dsp:nvSpPr>
        <dsp:cNvPr id="0" name=""/>
        <dsp:cNvSpPr/>
      </dsp:nvSpPr>
      <dsp:spPr>
        <a:xfrm>
          <a:off x="5400184" y="1506628"/>
          <a:ext cx="2140057" cy="9740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>
              <a:latin typeface="Times New Roman" pitchFamily="18" charset="0"/>
              <a:cs typeface="Times New Roman" pitchFamily="18" charset="0"/>
            </a:rPr>
            <a:t>ФБ група “Администратори у свету књижевности”</a:t>
          </a:r>
          <a:endParaRPr lang="en-US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42593" y="1506628"/>
        <a:ext cx="1797648" cy="974092"/>
      </dsp:txXfrm>
    </dsp:sp>
    <dsp:sp modelId="{89E6DA6E-7A23-44BD-8A99-378091FF741D}">
      <dsp:nvSpPr>
        <dsp:cNvPr id="0" name=""/>
        <dsp:cNvSpPr/>
      </dsp:nvSpPr>
      <dsp:spPr>
        <a:xfrm>
          <a:off x="4768411" y="143093"/>
          <a:ext cx="973605" cy="97360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>
              <a:latin typeface="Times New Roman" pitchFamily="18" charset="0"/>
              <a:cs typeface="Times New Roman" pitchFamily="18" charset="0"/>
            </a:rPr>
            <a:t>3. Корак</a:t>
          </a:r>
          <a:endParaRPr lang="en-US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68411" y="143093"/>
        <a:ext cx="973605" cy="973605"/>
      </dsp:txXfrm>
    </dsp:sp>
    <dsp:sp modelId="{402C2C77-A32C-4D99-9940-12535E1181F2}">
      <dsp:nvSpPr>
        <dsp:cNvPr id="0" name=""/>
        <dsp:cNvSpPr/>
      </dsp:nvSpPr>
      <dsp:spPr>
        <a:xfrm>
          <a:off x="8535569" y="532536"/>
          <a:ext cx="1671637" cy="9740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>
              <a:latin typeface="Times New Roman" pitchFamily="18" charset="0"/>
              <a:cs typeface="Times New Roman" pitchFamily="18" charset="0"/>
            </a:rPr>
            <a:t>Видео-час; зум конференција; систематизација градива; презентовање</a:t>
          </a:r>
          <a:endParaRPr lang="en-US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803031" y="532536"/>
        <a:ext cx="1404175" cy="974092"/>
      </dsp:txXfrm>
    </dsp:sp>
    <dsp:sp modelId="{3086D0BF-AAD1-4310-88ED-4D81A687BD50}">
      <dsp:nvSpPr>
        <dsp:cNvPr id="0" name=""/>
        <dsp:cNvSpPr/>
      </dsp:nvSpPr>
      <dsp:spPr>
        <a:xfrm>
          <a:off x="8513847" y="1506628"/>
          <a:ext cx="1715080" cy="9740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>
              <a:latin typeface="Times New Roman" pitchFamily="18" charset="0"/>
              <a:cs typeface="Times New Roman" pitchFamily="18" charset="0"/>
            </a:rPr>
            <a:t>Објављивање рада на Светски дан књиге и ауторских права. 23. 4. 2020.</a:t>
          </a:r>
          <a:endParaRPr lang="en-US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788260" y="1506628"/>
        <a:ext cx="1440667" cy="974092"/>
      </dsp:txXfrm>
    </dsp:sp>
    <dsp:sp modelId="{7453D9C8-CD6E-4AA4-8A19-7F6F667528F0}">
      <dsp:nvSpPr>
        <dsp:cNvPr id="0" name=""/>
        <dsp:cNvSpPr/>
      </dsp:nvSpPr>
      <dsp:spPr>
        <a:xfrm>
          <a:off x="7791771" y="143093"/>
          <a:ext cx="973605" cy="97360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>
              <a:latin typeface="Times New Roman" pitchFamily="18" charset="0"/>
              <a:cs typeface="Times New Roman" pitchFamily="18" charset="0"/>
            </a:rPr>
            <a:t>4. Корак</a:t>
          </a:r>
          <a:endParaRPr lang="en-US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791771" y="143093"/>
        <a:ext cx="973605" cy="973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pPr/>
              <a:t>5/31/2020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pPr/>
              <a:t>5/31/2020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cs typeface="Arial" pitchFamily="34" charset="0"/>
              </a:rPr>
              <a:t>NOTE: </a:t>
            </a:r>
            <a:r>
              <a:rPr lang="en-US" sz="1200" dirty="0">
                <a:cs typeface="Arial" pitchFamily="34" charset="0"/>
              </a:rPr>
              <a:t>Want a different image on this slide? Select the picture and delete it. Now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5551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6805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0024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31467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0891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3810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1799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0091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5/31/2020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5/31/2020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5/31/2020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5/31/2020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5/31/2020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5/31/2020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5/31/2020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5/31/2020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5/31/2020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5/31/2020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5/31/2020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18.png"/><Relationship Id="rId3" Type="http://schemas.openxmlformats.org/officeDocument/2006/relationships/image" Target="../media/image8.emf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emf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emf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ecporecdotme.wordpress.com/2020/04/23/%d1%81%d0%b2%d0%b5%d1%82%d1%81%d0%ba%d0%b8-%d0%b4%d0%b0%d0%bd-%d0%ba%d1%9a%d0%b8%d0%b3%d0%b5-%d0%bd%d0%b0-%d0%b4%d0%b0%d1%99%d0%b8%d0%bd%d1%83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hyperlink" Target="https://www.etskula.com/2020/04/27/svetski-dan-knjige-na-daljin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vanyDGCkZ1QVUatODim6ZNtnP-XDTjjn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36480" y="2292094"/>
            <a:ext cx="7615451" cy="2205314"/>
          </a:xfrm>
        </p:spPr>
        <p:txBody>
          <a:bodyPr anchor="ctr">
            <a:norm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#наставаназанимљивначин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14668" y="1597259"/>
            <a:ext cx="4240852" cy="34251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15428" y="4037331"/>
            <a:ext cx="5734050" cy="955565"/>
          </a:xfrm>
        </p:spPr>
        <p:txBody>
          <a:bodyPr vert="horz" lIns="0" tIns="45720" rIns="0" bIns="45720" rtlCol="0" anchor="t">
            <a:normAutofit/>
          </a:bodyPr>
          <a:lstStyle/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Индивидуални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радови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000" dirty="0">
                <a:latin typeface="Times New Roman" pitchFamily="18" charset="0"/>
                <a:cs typeface="Times New Roman" pitchFamily="18" charset="0"/>
              </a:rPr>
              <a:t>ученика - к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олективна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творевина</a:t>
            </a:r>
            <a:r>
              <a:rPr lang="sr-Cyrl-RS" sz="2000" dirty="0">
                <a:latin typeface="Times New Roman" pitchFamily="18" charset="0"/>
                <a:cs typeface="Times New Roman" pitchFamily="18" charset="0"/>
              </a:rPr>
              <a:t>: занњем у славу књиге и ауторских права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88E3D4E-AC38-48E3-991E-C1DCA3389FCE}"/>
              </a:ext>
            </a:extLst>
          </p:cNvPr>
          <p:cNvSpPr txBox="1"/>
          <p:nvPr/>
        </p:nvSpPr>
        <p:spPr>
          <a:xfrm>
            <a:off x="65237" y="5859313"/>
            <a:ext cx="467053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Одељење</a:t>
            </a:r>
            <a:r>
              <a:rPr lang="en-US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3-2</a:t>
            </a:r>
          </a:p>
          <a:p>
            <a:r>
              <a:rPr lang="en-US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Наставник</a:t>
            </a:r>
            <a:r>
              <a:rPr lang="en-US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Александра</a:t>
            </a:r>
            <a:r>
              <a:rPr lang="en-US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Секулић</a:t>
            </a:r>
            <a:endParaRPr lang="en-US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Економско</a:t>
            </a:r>
            <a:r>
              <a:rPr lang="en-US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трговинска</a:t>
            </a:r>
            <a:r>
              <a:rPr lang="en-US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школа</a:t>
            </a:r>
            <a:r>
              <a:rPr lang="en-US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Кула</a:t>
            </a:r>
            <a:endParaRPr lang="en-US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04900" y="-19336"/>
            <a:ext cx="9980682" cy="1096962"/>
          </a:xfrm>
        </p:spPr>
        <p:txBody>
          <a:bodyPr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Циљеви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исходи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пројектне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наставе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76936" y="1231708"/>
            <a:ext cx="11905880" cy="5118339"/>
          </a:xfrm>
        </p:spPr>
        <p:txBody>
          <a:bodyPr vert="horz" lIns="0" tIns="45720" rIns="0" bIns="45720" rtlCol="0" anchor="t">
            <a:noAutofit/>
          </a:bodyPr>
          <a:lstStyle/>
          <a:p>
            <a:pPr marL="0" indent="0">
              <a:buNone/>
            </a:pPr>
            <a:r>
              <a:rPr lang="en-US" sz="1800" b="1" noProof="1">
                <a:latin typeface="Times New Roman" pitchFamily="18" charset="0"/>
                <a:cs typeface="Times New Roman" pitchFamily="18" charset="0"/>
              </a:rPr>
              <a:t>Циљеви </a:t>
            </a:r>
          </a:p>
          <a:p>
            <a:r>
              <a:rPr lang="en-US" sz="1800" noProof="1">
                <a:latin typeface="Times New Roman" pitchFamily="18" charset="0"/>
                <a:cs typeface="Times New Roman" pitchFamily="18" charset="0"/>
              </a:rPr>
              <a:t>Систематизација знања о међуратној књижевности кроз индивидуални рад и групни, </a:t>
            </a:r>
            <a:r>
              <a:rPr lang="sr-Cyrl-RS" sz="1800" noProof="1">
                <a:latin typeface="Times New Roman" pitchFamily="18" charset="0"/>
                <a:cs typeface="Times New Roman" pitchFamily="18" charset="0"/>
              </a:rPr>
              <a:t>самостално </a:t>
            </a:r>
            <a:r>
              <a:rPr lang="en-US" sz="1800" noProof="1">
                <a:latin typeface="Times New Roman" pitchFamily="18" charset="0"/>
                <a:cs typeface="Times New Roman" pitchFamily="18" charset="0"/>
              </a:rPr>
              <a:t>креирање садржаја, изградњу знања, сарадњу</a:t>
            </a:r>
            <a:r>
              <a:rPr lang="sr-Cyrl-RS" sz="1800" noProof="1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800" noProof="1">
                <a:latin typeface="Times New Roman" pitchFamily="18" charset="0"/>
                <a:cs typeface="Times New Roman" pitchFamily="18" charset="0"/>
              </a:rPr>
              <a:t>употребу ИКТ-а</a:t>
            </a:r>
          </a:p>
          <a:p>
            <a:r>
              <a:rPr lang="en-US" sz="1800" noProof="1">
                <a:latin typeface="Times New Roman" pitchFamily="18" charset="0"/>
                <a:cs typeface="Times New Roman" pitchFamily="18" charset="0"/>
              </a:rPr>
              <a:t>Обележавање </a:t>
            </a:r>
            <a:r>
              <a:rPr lang="en-US" sz="1800" noProof="1">
                <a:latin typeface="Times New Roman" pitchFamily="18" charset="0"/>
                <a:cs typeface="Times New Roman" pitchFamily="18" charset="0"/>
              </a:rPr>
              <a:t>Свет</a:t>
            </a:r>
            <a:r>
              <a:rPr lang="sr-Cyrl-RS" sz="1800" noProof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1800" noProof="1">
                <a:latin typeface="Times New Roman" pitchFamily="18" charset="0"/>
                <a:cs typeface="Times New Roman" pitchFamily="18" charset="0"/>
              </a:rPr>
              <a:t>ког </a:t>
            </a:r>
            <a:r>
              <a:rPr lang="en-US" sz="1800" noProof="1">
                <a:latin typeface="Times New Roman" pitchFamily="18" charset="0"/>
                <a:cs typeface="Times New Roman" pitchFamily="18" charset="0"/>
              </a:rPr>
              <a:t>дана књиге и ауторских права </a:t>
            </a:r>
          </a:p>
          <a:p>
            <a:pPr marL="0" indent="0">
              <a:buNone/>
            </a:pPr>
            <a:r>
              <a:rPr lang="en-US" sz="1800" b="1" noProof="1">
                <a:latin typeface="Times New Roman" pitchFamily="18" charset="0"/>
                <a:cs typeface="Times New Roman" pitchFamily="18" charset="0"/>
              </a:rPr>
              <a:t>Исходи</a:t>
            </a:r>
            <a:r>
              <a:rPr lang="en-US" sz="1800" noProof="1"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en-US" sz="1800" b="1" noProof="1">
                <a:latin typeface="Times New Roman" pitchFamily="18" charset="0"/>
                <a:cs typeface="Times New Roman" pitchFamily="18" charset="0"/>
              </a:rPr>
              <a:t>ученици ће моћи да:</a:t>
            </a:r>
          </a:p>
          <a:p>
            <a:r>
              <a:rPr lang="en-US" sz="1800" noProof="1">
                <a:latin typeface="Times New Roman" pitchFamily="18" charset="0"/>
                <a:cs typeface="Times New Roman" pitchFamily="18" charset="0"/>
              </a:rPr>
              <a:t>Систематизују знања</a:t>
            </a:r>
            <a:r>
              <a:rPr lang="en-US" sz="1800" noProof="1">
                <a:latin typeface="Times New Roman" pitchFamily="18" charset="0"/>
                <a:ea typeface="+mn-lt"/>
                <a:cs typeface="Times New Roman" pitchFamily="18" charset="0"/>
              </a:rPr>
              <a:t> из међуратне књижевности; </a:t>
            </a:r>
            <a:endParaRPr lang="en-US" sz="1800" noProof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noProof="1">
                <a:latin typeface="Times New Roman" pitchFamily="18" charset="0"/>
                <a:ea typeface="+mn-lt"/>
                <a:cs typeface="Times New Roman" pitchFamily="18" charset="0"/>
              </a:rPr>
              <a:t>Користе раније стечена знања; </a:t>
            </a:r>
          </a:p>
          <a:p>
            <a:r>
              <a:rPr lang="en-US" sz="1800" noProof="1">
                <a:latin typeface="Times New Roman" pitchFamily="18" charset="0"/>
                <a:ea typeface="+mn-lt"/>
                <a:cs typeface="Times New Roman" pitchFamily="18" charset="0"/>
              </a:rPr>
              <a:t>Доносие закључке на основу стечених знања, истраживања и сопственог искуства;</a:t>
            </a:r>
          </a:p>
          <a:p>
            <a:r>
              <a:rPr lang="en-US" sz="1800" noProof="1">
                <a:latin typeface="Times New Roman" pitchFamily="18" charset="0"/>
                <a:ea typeface="+mn-lt"/>
                <a:cs typeface="Times New Roman" pitchFamily="18" charset="0"/>
              </a:rPr>
              <a:t>Критички мисле (посматрају, повезују, разликујује битно од мање битног, закључују, издвајају битно); </a:t>
            </a:r>
          </a:p>
          <a:p>
            <a:r>
              <a:rPr lang="en-US" sz="1800" noProof="1">
                <a:latin typeface="Times New Roman" pitchFamily="18" charset="0"/>
                <a:ea typeface="+mn-lt"/>
                <a:cs typeface="Times New Roman" pitchFamily="18" charset="0"/>
              </a:rPr>
              <a:t>Решавају проблеме (проналазе и користие различите начине и методе решавања проблема);</a:t>
            </a:r>
          </a:p>
          <a:p>
            <a:r>
              <a:rPr lang="en-US" sz="1800" noProof="1">
                <a:latin typeface="Times New Roman" pitchFamily="18" charset="0"/>
                <a:ea typeface="+mn-lt"/>
                <a:cs typeface="Times New Roman" pitchFamily="18" charset="0"/>
              </a:rPr>
              <a:t>Користе различите е-алате за сарадњу и креирање; </a:t>
            </a:r>
          </a:p>
          <a:p>
            <a:r>
              <a:rPr lang="en-US" sz="1800" noProof="1">
                <a:latin typeface="Times New Roman" pitchFamily="18" charset="0"/>
                <a:ea typeface="+mn-lt"/>
                <a:cs typeface="Times New Roman" pitchFamily="18" charset="0"/>
              </a:rPr>
              <a:t>Визуелизују закључке и креирају продукт рада (пауер поинт презентацију, асоцијацију, анаграм, осмосмерку, сликовницу, ребусе, ); </a:t>
            </a:r>
          </a:p>
          <a:p>
            <a:r>
              <a:rPr lang="en-US" sz="1800" noProof="1">
                <a:latin typeface="Times New Roman" pitchFamily="18" charset="0"/>
                <a:ea typeface="+mn-lt"/>
                <a:cs typeface="Times New Roman" pitchFamily="18" charset="0"/>
              </a:rPr>
              <a:t>Представе продукте рада и резултате сопственог истраживања у оквиру видео - часа.</a:t>
            </a:r>
            <a:endParaRPr lang="en-US" sz="1800" noProof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hecklist-2023731_1280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253182" y="2278038"/>
            <a:ext cx="2420203" cy="2420203"/>
          </a:xfrm>
          <a:prstGeom prst="rect">
            <a:avLst/>
          </a:prstGeom>
        </p:spPr>
      </p:pic>
      <p:sp>
        <p:nvSpPr>
          <p:cNvPr id="22530" name="AutoShape 2" descr="data:image/svg+xml;charset=utf8,%20%3Csvg%20width%3D'64'%20height%3D'63'%20xmlns%3D'http%3A%2F%2Fwww.w3.org%2F2000%2Fsvg'%20xmlns%3Axlink%3D'http%3A%2F%2Fwww.w3.org%2F1999%2Fxlink'%20overflow%3D'hidden'%3E%3Cdefs%3E%3CclipPath%20id%3D'clip0'%3E%3Cpath%20d%3D'M0%200%2064%200%2064%2063%200%2063Z'%20fill-rule%3D'evenodd'%20clip-rule%3D'evenodd'%2F%3E%3C%2FclipPath%3E%3C%2Fdefs%3E%3Cg%20clip-path%3D'url(%23clip0)'%3E%3Cpath%20d%3D'M36.3103%2025.7053%2036.8681%2024.0516%2035.6081%2022.7916%2033.9544%2023.3494C33.5245%2023.1072%2033.0659%2022.9197%2032.5894%2022.7916L31.815%2021.2494%2030.0563%2021.2494%2029.2753%2022.7981C28.7971%2022.9275%2028.3365%2023.1148%2027.9038%2023.3559L26.25%2022.7981%2024.99%2024.0581%2025.515%2025.7119C25.2632%2026.1394%2025.069%2026.5984%2024.9375%2027.0769L23.3888%2027.8513%2023.3888%2029.5838%2024.9375%2030.3647C25.0652%2030.8414%2025.2526%2031.3001%2025.4953%2031.7297L24.9375%2033.3835%2026.25%2034.6435%2027.9038%2034.0791C28.3333%2034.3236%2028.7919%2034.5132%2029.2688%2034.6435L30.0431%2036.1856%2031.8019%2036.1856%2032.5828%2034.6697C33.0513%2034.5423%2033.503%2034.3594%2033.9281%2034.125L35.5753%2034.6894%2036.8353%2033.4228%2036.2775%2031.7756C36.5282%2031.3427%2036.7286%2030.8825%2036.8747%2030.4041L38.4169%2029.6297%2038.4169%2027.8513%2036.8681%2027.0703C36.7429%2026.5928%2036.5553%2026.1339%2036.3103%2025.7053ZM30.9291%2031.3688C29.4794%2031.3688%2028.3041%2030.1935%2028.3041%2028.7438%2028.3041%2027.294%2029.4794%2026.1188%2030.9291%2026.1188%2032.37%2026.1399%2033.5329%2027.3028%2033.5541%2028.7438%2033.5541%2030.1935%2032.3788%2031.3688%2030.9291%2031.3688Z'%20transform%3D'matrix(1.01587%200%20-0%201%20-9.18635e-06%20-1.1811e-05)'%2F%3E%3Cpath%20d%3D'M36.5663%2049.081%2025.2722%2049.081C24.2266%2049.1426%2023.4289%2050.0401%2023.4904%2051.0857%2023.547%2052.0454%2024.3126%2052.811%2025.2722%2052.8675L36.5663%2052.8675C37.6119%2052.8059%2038.4096%2051.9083%2038.3481%2050.8627%2038.2915%2049.903%2037.5259%2049.1375%2036.5663%2049.081Z'%20transform%3D'matrix(1.01587%200%20-0%201%20-9.18635e-06%20-1.1811e-05)'%2F%3E%3Cpath%20d%3D'M30.9225%2059.2791C33.0652%2059.2757%2034.8466%2057.6284%2035.0175%2055.4925L26.8209%2055.4925C26.9951%2057.6295%2028.7785%2059.2759%2030.9225%2059.2791Z'%20transform%3D'matrix(1.01587%200%20-0%201%20-9.18635e-06%20-1.1811e-05)'%2F%3E%3Cpath%20d%3D'M47.3091%2029.1835%2047.3091%2028.6191C47.1419%2019.6615%2039.8618%2012.4716%2030.9028%2012.4163L30.9028%2012.4163C21.9439%2012.4716%2014.6638%2019.6615%2014.4966%2028.6191L14.4966%2029.1835C14.5566%2031.1262%2014.9426%2033.0452%2015.6384%2034.86%2016.3026%2036.5724%2017.2671%2038.1525%2018.4866%2039.526%2019.9894%2041.16%2021.63%2044.3428%2022.3256%2045.7603%2022.5384%2046.1885%2022.9762%2046.4583%2023.4544%2046.456L38.3513%2046.456C38.8294%2046.4583%2039.2673%2046.1885%2039.48%2045.7603%2040.1756%2044.3428%2041.8163%2041.1666%2043.3191%2039.526%2044.5385%2038.1525%2045.503%2036.5724%2046.1672%2034.86%2046.8631%2033.0452%2047.2491%2031.1262%2047.3091%2029.1835ZM43.5291%2029.1244C43.4824%2030.6324%2043.1876%2032.1223%2042.6563%2033.5344%2042.158%2034.806%2041.4381%2035.9792%2040.53%2036.9994%2039.0733%2038.7335%2037.8245%2040.632%2036.8091%2042.6563L24.9966%2042.6563C23.9928%2040.6267%2022.755%2038.7216%2021.3084%2036.9797%2020.4004%2035.9595%2019.6805%2034.7863%2019.1822%2033.5147%2018.6397%2032.1046%2018.3337%2030.6145%2018.2766%2029.1047L18.2766%2028.6322C18.3941%2021.7416%2023.9916%2016.2052%2030.8831%2016.1634L30.8831%2016.1634C37.7747%2016.2052%2043.3722%2021.7416%2043.4897%2028.6322Z'%20transform%3D'matrix(1.01587%200%20-0%201%20-9.18635e-06%20-1.1811e-05)'%2F%3E%3Cpath%20d%3D'M31.0472%209.84375C31.7721%209.84375%2032.3597%209.25615%2032.3597%208.53125L32.3597%203.9375C32.3597%203.21263%2031.7721%202.625%2031.0472%202.625%2030.3223%202.625%2029.7347%203.21263%2029.7347%203.9375L29.7347%208.53125C29.7347%209.25615%2030.3223%209.84375%2031.0472%209.84375Z'%20transform%3D'matrix(1.01587%200%20-0%201%20-9.18635e-06%20-1.1811e-05)'%2F%3E%3Cpath%20d%3D'M15.4744%2015.6122C15.9863%2016.121%2016.8131%2016.121%2017.325%2015.6122%2017.8339%2015.1003%2017.8339%2014.2735%2017.325%2013.7616L14.0766%2010.5C13.5386%2010.0142%2012.7086%2010.0566%2012.2228%2010.5946%2011.7705%2011.0956%2011.7719%2011.8579%2012.2259%2012.3572Z'%20transform%3D'matrix(1.01587%200%20-0%201%20-9.18635e-06%20-1.1811e-05)'%2F%3E%3Cpath%20d%3D'M45.7144%2016.2488C46.0642%2016.249%2046.3997%2016.1096%2046.6463%2015.8616L49.8881%2012.5803C50.311%2011.9915%2050.1765%2011.1715%2049.5877%2010.7487%2049.1232%2010.415%2048.496%2010.4206%2048.0375%2010.7625L44.7563%2014.0438C44.2474%2014.5557%2044.2474%2015.3824%2044.7563%2015.8944%2045.0147%2016.1371%2045.3603%2016.2649%2045.7144%2016.2488Z'%20transform%3D'matrix(1.01587%200%20-0%201%20-9.18635e-06%20-1.1811e-05)'%2F%3E%3Cpath%20d%3D'M10.6641%2027.2344%206.07032%2027.2344C5.34544%2027.2344%204.75781%2027.822%204.75781%2028.5469%204.75781%2029.2718%205.34544%2029.8594%206.07032%2029.8594L10.6641%2029.8594C11.389%2029.8594%2011.9766%2029.2718%2011.9766%2028.5469%2011.9766%2027.822%2011.389%2027.2344%2010.6641%2027.2344Z'%20transform%3D'matrix(1.01587%200%20-0%201%20-9.18635e-06%20-1.1811e-05)'%2F%3E%3Cpath%20d%3D'M15.4744%2041.4356%2012.2259%2044.7169C11.6753%2045.1884%2011.6112%2046.0169%2012.0827%2046.5675%2012.5543%2047.1181%2013.3828%2047.1822%2013.9334%2046.7107%2013.9848%2046.6667%2014.0326%2046.6188%2014.0766%2046.5675L17.325%2043.2863C17.7965%2042.7357%2017.7324%2041.9072%2017.1818%2041.4356%2016.6905%2041.0149%2015.9658%2041.0149%2015.4744%2041.4356Z'%20transform%3D'matrix(1.01587%200%20-0%201%20-9.18635e-06%20-1.1811e-05)'%2F%3E%3Cpath%20d%3D'M46.6463%2041.1863C46.1605%2040.6483%2045.3306%2040.6059%2044.7925%2041.0917%2044.2545%2041.5775%2044.2122%2042.4074%2044.6979%2042.9455%2044.7268%2042.9774%2044.7573%2043.0079%2044.7891%2043.0369L48.0703%2046.3181C48.5343%2046.8751%2049.3619%2046.9505%2049.9189%2046.4865%2050.4758%2046.0226%2050.5512%2045.195%2050.0873%2044.6381%2050.0243%2044.5625%2049.9532%2044.4944%2049.875%2044.4347Z'%20transform%3D'matrix(1.01587%200%20-0%201%20-9.18635e-06%20-1.1811e-05)'%2F%3E%3Cpath%20d%3D'M55.7813%2027.1884%2051.1875%2027.1884C50.4626%2027.1884%2049.875%2027.7761%2049.875%2028.5009%2049.875%2029.2258%2050.4626%2029.8135%2051.1875%2029.8135L55.7813%2029.8135C56.5062%2029.8135%2057.0938%2029.2258%2057.0938%2028.5009%2057.0938%2027.7761%2056.5062%2027.1884%2055.7813%2027.1884Z'%20transform%3D'matrix(1.01587%200%20-0%201%20-9.18635e-06%20-1.1811e-05)'%2F%3E%3C%2Fg%3E%3C%2Fsvg%3E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Times New Roman" pitchFamily="18" charset="0"/>
                <a:cs typeface="Times New Roman" pitchFamily="18" charset="0"/>
              </a:rPr>
              <a:t>Активности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6372" y="1600200"/>
            <a:ext cx="4914900" cy="4571999"/>
          </a:xfrm>
        </p:spPr>
        <p:txBody>
          <a:bodyPr>
            <a:normAutofit/>
          </a:bodyPr>
          <a:lstStyle/>
          <a:p>
            <a:r>
              <a:rPr lang="sr-Cyrl-RS" sz="2800" dirty="0">
                <a:latin typeface="Times New Roman" pitchFamily="18" charset="0"/>
                <a:cs typeface="Times New Roman" pitchFamily="18" charset="0"/>
              </a:rPr>
              <a:t>Ученици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800" dirty="0">
                <a:latin typeface="Times New Roman" pitchFamily="18" charset="0"/>
                <a:cs typeface="Times New Roman" pitchFamily="18" charset="0"/>
              </a:rPr>
              <a:t>Наставник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800" dirty="0">
                <a:latin typeface="Times New Roman" pitchFamily="18" charset="0"/>
                <a:cs typeface="Times New Roman" pitchFamily="18" charset="0"/>
              </a:rPr>
              <a:t>Заједничке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2607379866"/>
              </p:ext>
            </p:extLst>
          </p:nvPr>
        </p:nvGraphicFramePr>
        <p:xfrm>
          <a:off x="5194708" y="1600200"/>
          <a:ext cx="6692520" cy="4874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08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308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308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0941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Cyrl-R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800" dirty="0">
                          <a:latin typeface="Times New Roman" pitchFamily="18" charset="0"/>
                          <a:cs typeface="Times New Roman" pitchFamily="18" charset="0"/>
                        </a:rPr>
                        <a:t>Ученици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800" dirty="0">
                          <a:latin typeface="Times New Roman" pitchFamily="18" charset="0"/>
                          <a:cs typeface="Times New Roman" pitchFamily="18" charset="0"/>
                        </a:rPr>
                        <a:t>Наставник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800" dirty="0">
                          <a:latin typeface="Times New Roman" pitchFamily="18" charset="0"/>
                          <a:cs typeface="Times New Roman" pitchFamily="18" charset="0"/>
                        </a:rPr>
                        <a:t>Заједничке 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60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CS" dirty="0">
                          <a:latin typeface="Times New Roman" pitchFamily="18" charset="0"/>
                          <a:cs typeface="Times New Roman" pitchFamily="18" charset="0"/>
                        </a:rPr>
                        <a:t>Систематизују знања; воде пројекат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dirty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sr-Cyrl-RS" dirty="0">
                          <a:latin typeface="Times New Roman" pitchFamily="18" charset="0"/>
                          <a:cs typeface="Times New Roman" pitchFamily="18" charset="0"/>
                        </a:rPr>
                        <a:t>аје задатке</a:t>
                      </a:r>
                      <a:endParaRPr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dirty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sr-Cyrl-RS" dirty="0">
                          <a:latin typeface="Times New Roman" pitchFamily="18" charset="0"/>
                          <a:cs typeface="Times New Roman" pitchFamily="18" charset="0"/>
                        </a:rPr>
                        <a:t>арадња </a:t>
                      </a:r>
                      <a:endParaRPr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56004">
                <a:tc>
                  <a:txBody>
                    <a:bodyPr/>
                    <a:lstStyle/>
                    <a:p>
                      <a:r>
                        <a:rPr lang="sr-Cyrl-CS" dirty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lang="sr-Cyrl-RS" dirty="0">
                          <a:latin typeface="Times New Roman" pitchFamily="18" charset="0"/>
                          <a:cs typeface="Times New Roman" pitchFamily="18" charset="0"/>
                        </a:rPr>
                        <a:t>реирају </a:t>
                      </a:r>
                      <a:endParaRPr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dirty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sr-Cyrl-RS" dirty="0">
                          <a:latin typeface="Times New Roman" pitchFamily="18" charset="0"/>
                          <a:cs typeface="Times New Roman" pitchFamily="18" charset="0"/>
                        </a:rPr>
                        <a:t>омаже</a:t>
                      </a:r>
                      <a:r>
                        <a:rPr lang="sr-Cyrl-RS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dirty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lang="sr-Cyrl-RS" dirty="0">
                          <a:latin typeface="Times New Roman" pitchFamily="18" charset="0"/>
                          <a:cs typeface="Times New Roman" pitchFamily="18" charset="0"/>
                        </a:rPr>
                        <a:t>омуникација </a:t>
                      </a:r>
                      <a:endParaRPr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560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CS" dirty="0">
                          <a:latin typeface="Times New Roman" pitchFamily="18" charset="0"/>
                          <a:cs typeface="Times New Roman" pitchFamily="18" charset="0"/>
                        </a:rPr>
                        <a:t>Сарађују </a:t>
                      </a:r>
                    </a:p>
                    <a:p>
                      <a:endParaRPr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dirty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sr-Cyrl-RS" dirty="0">
                          <a:latin typeface="Times New Roman" pitchFamily="18" charset="0"/>
                          <a:cs typeface="Times New Roman" pitchFamily="18" charset="0"/>
                        </a:rPr>
                        <a:t>арађује </a:t>
                      </a:r>
                      <a:endParaRPr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dirty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sr-Cyrl-RS" dirty="0">
                          <a:latin typeface="Times New Roman" pitchFamily="18" charset="0"/>
                          <a:cs typeface="Times New Roman" pitchFamily="18" charset="0"/>
                        </a:rPr>
                        <a:t>еализовање часа</a:t>
                      </a:r>
                      <a:endParaRPr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56004">
                <a:tc>
                  <a:txBody>
                    <a:bodyPr/>
                    <a:lstStyle/>
                    <a:p>
                      <a:r>
                        <a:rPr lang="sr-Cyrl-CS" dirty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sr-Cyrl-RS" dirty="0">
                          <a:latin typeface="Times New Roman" pitchFamily="18" charset="0"/>
                          <a:cs typeface="Times New Roman" pitchFamily="18" charset="0"/>
                        </a:rPr>
                        <a:t>злажу , презентују</a:t>
                      </a:r>
                      <a:endParaRPr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dirty="0">
                          <a:latin typeface="Times New Roman" pitchFamily="18" charset="0"/>
                          <a:cs typeface="Times New Roman" pitchFamily="18" charset="0"/>
                        </a:rPr>
                        <a:t>Прати</a:t>
                      </a:r>
                      <a:r>
                        <a:rPr lang="sr-Cyrl-CS" baseline="0" dirty="0">
                          <a:latin typeface="Times New Roman" pitchFamily="18" charset="0"/>
                          <a:cs typeface="Times New Roman" pitchFamily="18" charset="0"/>
                        </a:rPr>
                        <a:t> , по потреби коригује</a:t>
                      </a:r>
                      <a:endParaRPr lang="sr-Cyrl-C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dirty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sr-Cyrl-RS" dirty="0">
                          <a:latin typeface="Times New Roman" pitchFamily="18" charset="0"/>
                          <a:cs typeface="Times New Roman" pitchFamily="18" charset="0"/>
                        </a:rPr>
                        <a:t>истематизовање</a:t>
                      </a:r>
                      <a:r>
                        <a:rPr lang="sr-Cyrl-RS" baseline="0" dirty="0">
                          <a:latin typeface="Times New Roman" pitchFamily="18" charset="0"/>
                          <a:cs typeface="Times New Roman" pitchFamily="18" charset="0"/>
                        </a:rPr>
                        <a:t> знања</a:t>
                      </a:r>
                      <a:endParaRPr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56004">
                <a:tc>
                  <a:txBody>
                    <a:bodyPr/>
                    <a:lstStyle/>
                    <a:p>
                      <a:r>
                        <a:rPr lang="sr-Cyrl-CS" dirty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sr-Cyrl-RS" dirty="0">
                          <a:latin typeface="Times New Roman" pitchFamily="18" charset="0"/>
                          <a:cs typeface="Times New Roman" pitchFamily="18" charset="0"/>
                        </a:rPr>
                        <a:t>ешавају проблеме</a:t>
                      </a:r>
                      <a:endParaRPr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dirty="0">
                          <a:latin typeface="Times New Roman" pitchFamily="18" charset="0"/>
                          <a:cs typeface="Times New Roman" pitchFamily="18" charset="0"/>
                        </a:rPr>
                        <a:t>Координира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dirty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lang="sr-Cyrl-RS" dirty="0">
                          <a:latin typeface="Times New Roman" pitchFamily="18" charset="0"/>
                          <a:cs typeface="Times New Roman" pitchFamily="18" charset="0"/>
                        </a:rPr>
                        <a:t>валуација </a:t>
                      </a:r>
                      <a:endParaRPr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4" descr="projekat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37834" y="304214"/>
            <a:ext cx="11138593" cy="6071852"/>
          </a:xfrm>
          <a:prstGeom prst="rect">
            <a:avLst/>
          </a:prstGeom>
        </p:spPr>
      </p:pic>
      <p:sp>
        <p:nvSpPr>
          <p:cNvPr id="6" name="Striped Right Arrow 5"/>
          <p:cNvSpPr/>
          <p:nvPr/>
        </p:nvSpPr>
        <p:spPr>
          <a:xfrm rot="5400000">
            <a:off x="1114434" y="3943351"/>
            <a:ext cx="2557463" cy="135731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592" y="5972411"/>
            <a:ext cx="4844147" cy="83099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Обележавање светског дана </a:t>
            </a:r>
          </a:p>
          <a:p>
            <a:pPr algn="ctr"/>
            <a:r>
              <a:rPr lang="sr-Cyrl-RS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књиге и ауторских права</a:t>
            </a:r>
            <a:endParaRPr lang="en-US" sz="2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37884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Како обележити Светски дан књиге и ауторских права?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1069" y="1436423"/>
            <a:ext cx="4310827" cy="5421577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Arial" pitchFamily="34" charset="0"/>
              <a:buChar char="•"/>
            </a:pPr>
            <a:r>
              <a:rPr lang="sr-Cyrl-RS" b="1" dirty="0">
                <a:latin typeface="Times New Roman" pitchFamily="18" charset="0"/>
                <a:cs typeface="Times New Roman" pitchFamily="18" charset="0"/>
              </a:rPr>
              <a:t>Прва идеја:</a:t>
            </a:r>
          </a:p>
          <a:p>
            <a:pPr algn="just"/>
            <a:r>
              <a:rPr lang="sr-Cyrl-RS" dirty="0">
                <a:latin typeface="Times New Roman" pitchFamily="18" charset="0"/>
                <a:cs typeface="Times New Roman" pitchFamily="18" charset="0"/>
              </a:rPr>
              <a:t>Наставник – предложио је да сви ученици одељења изражајно читају одломке дела међуратне књижевности која су оставила утисак на њих (систематизација) , да се сниме и монтирају видео дужине до три минута; да објављивањем снимака на јутјуб каналу обележе Светски дан књиге и ауторских права; на видео часу да образложе избор и прокоментаришу дело и аутора.</a:t>
            </a:r>
          </a:p>
          <a:p>
            <a:pPr algn="just">
              <a:buFont typeface="Arial" pitchFamily="34" charset="0"/>
              <a:buChar char="•"/>
            </a:pPr>
            <a:r>
              <a:rPr lang="sr-Cyrl-RS" b="1" dirty="0">
                <a:latin typeface="Times New Roman" pitchFamily="18" charset="0"/>
                <a:cs typeface="Times New Roman" pitchFamily="18" charset="0"/>
              </a:rPr>
              <a:t>Друга идеја:</a:t>
            </a:r>
          </a:p>
          <a:p>
            <a:pPr algn="just"/>
            <a:r>
              <a:rPr lang="sr-Cyrl-RS" dirty="0">
                <a:latin typeface="Times New Roman" pitchFamily="18" charset="0"/>
                <a:cs typeface="Times New Roman" pitchFamily="18" charset="0"/>
              </a:rPr>
              <a:t>Ученици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лекције систематизовати помоћу мапа ума, сликовница, стрипа, пузли, грозда: након сваке лекције игрица за проверу, све да креирају сами и објединеу заједничку пауер поинт презентацију; сваки ученик учествује у заједничком раду индивидуалним радом; крају један ученик креира квиз са питањима који би обухватио сва дела и ауторе (провера); 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видео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часу образлагање радова, коментарисање и евалуација рада.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Пошто је друга идеја ученика била израз њихових интересовања,  тежњи, и у складу са њиховим могућностима, прихваћена је; припрема материјала трајала је две недеље.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Ток пројектне наставе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31751870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gugl učionica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001223" y="5390282"/>
            <a:ext cx="5310469" cy="12425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78926" y="1487606"/>
            <a:ext cx="1296537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b="1" dirty="0">
                <a:latin typeface="Times New Roman" pitchFamily="18" charset="0"/>
                <a:cs typeface="Times New Roman" pitchFamily="18" charset="0"/>
              </a:rPr>
              <a:t>1. недеља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19684" y="1489881"/>
            <a:ext cx="1296537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b="1" dirty="0">
                <a:latin typeface="Times New Roman" pitchFamily="18" charset="0"/>
                <a:cs typeface="Times New Roman" pitchFamily="18" charset="0"/>
              </a:rPr>
              <a:t>2. недеља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60441" y="1478508"/>
            <a:ext cx="1296537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b="1" dirty="0">
                <a:latin typeface="Times New Roman" pitchFamily="18" charset="0"/>
                <a:cs typeface="Times New Roman" pitchFamily="18" charset="0"/>
              </a:rPr>
              <a:t>3. недеља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69440" y="1467136"/>
            <a:ext cx="1296537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b="1" dirty="0">
                <a:latin typeface="Times New Roman" pitchFamily="18" charset="0"/>
                <a:cs typeface="Times New Roman" pitchFamily="18" charset="0"/>
              </a:rPr>
              <a:t>4. недеља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57576" y="5199796"/>
            <a:ext cx="2166895" cy="13374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Израда пауер поинт презентације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78172" y="1514901"/>
            <a:ext cx="8079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dirty="0">
                <a:latin typeface="Times New Roman" pitchFamily="18" charset="0"/>
                <a:cs typeface="Times New Roman" pitchFamily="18" charset="0"/>
              </a:rPr>
              <a:t>Израда индивидуалних стваралачких задатака  ученика уз помоћ е-алата;</a:t>
            </a:r>
          </a:p>
          <a:p>
            <a:pPr>
              <a:buFont typeface="Arial" pitchFamily="34" charset="0"/>
              <a:buChar char="•"/>
            </a:pPr>
            <a:r>
              <a:rPr lang="sr-Cyrl-CS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арадања на изради презентације;</a:t>
            </a:r>
          </a:p>
          <a:p>
            <a:pPr>
              <a:buFont typeface="Arial" pitchFamily="34" charset="0"/>
              <a:buChar char="•"/>
            </a:pPr>
            <a:r>
              <a:rPr lang="sr-Cyrl-RS" dirty="0">
                <a:latin typeface="Times New Roman" pitchFamily="18" charset="0"/>
                <a:cs typeface="Times New Roman" pitchFamily="18" charset="0"/>
              </a:rPr>
              <a:t>Креирање гроздова, сликовница, илустрација, асоцијација, ребуса, анагарама, осмосмерки, квиза).</a:t>
            </a:r>
          </a:p>
        </p:txBody>
      </p:sp>
      <p:pic>
        <p:nvPicPr>
          <p:cNvPr id="7" name="Content Placeholder 6" descr="projekat1.pn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 rot="1388644">
            <a:off x="9344218" y="2059981"/>
            <a:ext cx="2330200" cy="311084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6200000">
            <a:off x="5686535" y="2206506"/>
            <a:ext cx="1475098" cy="21663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05544">
            <a:off x="4451629" y="3740654"/>
            <a:ext cx="1764216" cy="26101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631" y="3520972"/>
            <a:ext cx="2433570" cy="15696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rot="946606">
            <a:off x="1317460" y="4438695"/>
            <a:ext cx="1962824" cy="1495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914560">
            <a:off x="416444" y="2890594"/>
            <a:ext cx="2123768" cy="12243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3130" y="4564324"/>
            <a:ext cx="2122231" cy="15916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9976517" y="1201005"/>
            <a:ext cx="2115402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Cyrl-RS" sz="1400" b="1" dirty="0">
                <a:latin typeface="Times New Roman" pitchFamily="18" charset="0"/>
                <a:cs typeface="Times New Roman" pitchFamily="18" charset="0"/>
              </a:rPr>
              <a:t>Евиденција ученика вођа пројекта о врстирадова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RS" sz="1400" b="1" dirty="0">
                <a:latin typeface="Times New Roman" pitchFamily="18" charset="0"/>
                <a:cs typeface="Times New Roman" pitchFamily="18" charset="0"/>
              </a:rPr>
              <a:t> и роковима  предаје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10754439" y="2088107"/>
            <a:ext cx="668740" cy="8598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nagram.pn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5829307" y="5145205"/>
            <a:ext cx="2582261" cy="14518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 descr="asocijacija.pn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 rot="20776599">
            <a:off x="2707099" y="3166281"/>
            <a:ext cx="2388063" cy="13426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 descr="kviz.pn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 rot="21018982">
            <a:off x="7727592" y="4804011"/>
            <a:ext cx="2679360" cy="1506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 descr="puzle.png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9902279" y="5404514"/>
            <a:ext cx="2048221" cy="1151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0102786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0309" y="0"/>
            <a:ext cx="10096500" cy="1296537"/>
          </a:xfrm>
        </p:spPr>
        <p:txBody>
          <a:bodyPr/>
          <a:lstStyle/>
          <a:p>
            <a:r>
              <a:rPr lang="sr-Cyrl-RS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Презентовање резултата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2729552" y="1054286"/>
            <a:ext cx="8693624" cy="542157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ученика креирало је 24 слајда на којима су на различите начине систематизовали знања међуратне књижевности  – сваки слајд је могућност да обнове знања о одређеном књижевном делу, аутору, да се провери знање о мотивима, идејама,  елементима дела поменуте епохе; </a:t>
            </a:r>
          </a:p>
          <a:p>
            <a:pPr algn="just">
              <a:buFont typeface="Wingdings" pitchFamily="2" charset="2"/>
              <a:buChar char="ü"/>
            </a:pPr>
            <a:r>
              <a:rPr lang="sr-Cyrl-C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оследњи слајд је квиз у којем су сабрани сви кључни моменти садржаја саме презентације и својеврсна провера систематизованих знања ;</a:t>
            </a:r>
          </a:p>
          <a:p>
            <a:pPr algn="just">
              <a:buFont typeface="Wingdings" pitchFamily="2" charset="2"/>
              <a:buChar char="ü"/>
            </a:pP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 25 ученика одељења 3-2 у раду је учествовало 23 ученика, а 2 ученика нису урадила свој задатак. Њихов део посла урадиле су две ученице вође активности одељења у целини и оне које су пратиле активности и водиле евиденцију о томе.</a:t>
            </a:r>
          </a:p>
          <a:p>
            <a:pPr algn="just">
              <a:buFont typeface="Wingdings" pitchFamily="2" charset="2"/>
              <a:buChar char="ü"/>
            </a:pP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часове излагања требало је да користимо апликацију/програм зум; међутим, ученицима овог одељења није одговарао видео час; рад смо објавили преко гугл – презентације и на блогу наставника “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Речпоречучионица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а затим и на 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сајту школе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23. 4. 2020, на Светски дан књиге и ауторских права.</a:t>
            </a:r>
            <a:endParaRPr 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4" descr="laptop-3193422_128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334" y="2729557"/>
            <a:ext cx="2416707" cy="2299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395" y="2439539"/>
            <a:ext cx="10071099" cy="1684150"/>
          </a:xfrm>
        </p:spPr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Самопроцена и процена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3684894"/>
            <a:ext cx="10071099" cy="188339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Ученици су били врло задовољни продуктима рада., наставник, такође. Посебно је значајно што су читав процес сами водили и спровели. Показали су да су савладали знања и из предмета  и  савладали информатичке али и многе друге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вештине;</a:t>
            </a: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sr-Cyrl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оказали су заједништво, организованост и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одговорност;</a:t>
            </a: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 да доносе одлуке самостално и да самостално управљају процесом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учења;</a:t>
            </a: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Ученици су проценили да су осмислили занимљивији и подстицајнији начин да се градиво суистематизује, да су се захваљујући оваквим задацима више потрудили и стекли нове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вештине;</a:t>
            </a: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Драгоцено им је било што сам имала поверења у њих. 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 descr="books-3348990_19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925" y="177421"/>
            <a:ext cx="3812177" cy="22396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923" y="-128520"/>
            <a:ext cx="11081982" cy="1096962"/>
          </a:xfrm>
        </p:spPr>
        <p:txBody>
          <a:bodyPr>
            <a:normAutofit/>
          </a:bodyPr>
          <a:lstStyle/>
          <a:p>
            <a:r>
              <a:rPr lang="sr-Cyrl-RS" sz="3600" dirty="0">
                <a:latin typeface="Times New Roman" pitchFamily="18" charset="0"/>
                <a:cs typeface="Times New Roman" pitchFamily="18" charset="0"/>
              </a:rPr>
              <a:t>Мото – Магија је и у рукама добро усмераваних ученика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9" descr="Džon-Holt-600x5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32161" y="1677300"/>
            <a:ext cx="5453678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581935" y="6223380"/>
            <a:ext cx="4626590" cy="2769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CS" sz="12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sr-Cyrl-RS" sz="1200" b="1" dirty="0">
                <a:latin typeface="Times New Roman" pitchFamily="18" charset="0"/>
                <a:cs typeface="Times New Roman" pitchFamily="18" charset="0"/>
              </a:rPr>
              <a:t>лика је преузета са сајта Самообразовање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024" y="3439236"/>
            <a:ext cx="2115403" cy="120032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dirty="0">
                <a:latin typeface="Times New Roman" pitchFamily="18" charset="0"/>
                <a:cs typeface="Times New Roman" pitchFamily="18" charset="0"/>
              </a:rPr>
              <a:t>Видео плеј-листа о часу отвара се кликом на иконицу испод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Jutjub - About | Facebook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924" y="5186149"/>
            <a:ext cx="1473958" cy="896061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78359" flipH="1">
            <a:off x="2186103" y="4448901"/>
            <a:ext cx="1140725" cy="12521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244958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963</TotalTime>
  <Words>743</Words>
  <Application>Microsoft Office PowerPoint</Application>
  <PresentationFormat>Custom</PresentationFormat>
  <Paragraphs>100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Academic Literature 16x9</vt:lpstr>
      <vt:lpstr>#наставаназанимљивначин</vt:lpstr>
      <vt:lpstr>Циљеви и исходи пројектне наставе</vt:lpstr>
      <vt:lpstr>Активности</vt:lpstr>
      <vt:lpstr>Како обележити Светски дан књиге и ауторских права?</vt:lpstr>
      <vt:lpstr>Ток пројектне наставе</vt:lpstr>
      <vt:lpstr>Израда пауер поинт презентације</vt:lpstr>
      <vt:lpstr>Презентовање резултата</vt:lpstr>
      <vt:lpstr>Самопроцена и процена</vt:lpstr>
      <vt:lpstr>Мото – Магија је и у рукама добро усмераваних ученика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Sanja</dc:creator>
  <cp:lastModifiedBy>Sanja</cp:lastModifiedBy>
  <cp:revision>246</cp:revision>
  <dcterms:created xsi:type="dcterms:W3CDTF">2014-04-17T22:28:38Z</dcterms:created>
  <dcterms:modified xsi:type="dcterms:W3CDTF">2020-05-31T19:14:59Z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