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9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984467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637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614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89611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2927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25277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6456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875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560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3625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368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93315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58308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501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1418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61688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4577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009405-3207-40B5-9832-52C104778B2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5CD54B-C98C-4FFC-A1F5-5974ABC6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Español y los peques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Marina </a:t>
            </a:r>
            <a:r>
              <a:rPr lang="es-ES" dirty="0" err="1" smtClean="0"/>
              <a:t>milovanov</a:t>
            </a:r>
            <a:r>
              <a:rPr lang="sr-Latn-RS" dirty="0" err="1" smtClean="0"/>
              <a:t>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03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638872">
            <a:off x="174978" y="1056231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000" dirty="0" smtClean="0"/>
              <a:t>                               ¡ g r a c i a s 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18177221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Obnavljanje</a:t>
            </a:r>
            <a:r>
              <a:rPr lang="es-ES" dirty="0" smtClean="0"/>
              <a:t> </a:t>
            </a:r>
            <a:r>
              <a:rPr lang="es-ES" dirty="0" err="1" smtClean="0"/>
              <a:t>gradivA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Latn-RS" dirty="0" smtClean="0"/>
              <a:t>P</a:t>
            </a:r>
            <a:r>
              <a:rPr lang="es-ES" dirty="0" err="1" smtClean="0"/>
              <a:t>rvi</a:t>
            </a:r>
            <a:r>
              <a:rPr lang="sr-Latn-RS" dirty="0" smtClean="0"/>
              <a:t> razred osnovne škole</a:t>
            </a:r>
          </a:p>
          <a:p>
            <a:r>
              <a:rPr lang="es-ES" dirty="0" err="1" smtClean="0"/>
              <a:t>Obnova</a:t>
            </a:r>
            <a:r>
              <a:rPr lang="es-ES" dirty="0" smtClean="0"/>
              <a:t> </a:t>
            </a:r>
            <a:r>
              <a:rPr lang="es-ES" dirty="0" err="1" smtClean="0"/>
              <a:t>gradiva</a:t>
            </a:r>
            <a:endParaRPr lang="sr-Latn-RS" dirty="0" smtClean="0"/>
          </a:p>
          <a:p>
            <a:r>
              <a:rPr lang="es-ES" dirty="0" err="1" smtClean="0"/>
              <a:t>Ud</a:t>
            </a:r>
            <a:r>
              <a:rPr lang="sr-Latn-RS" dirty="0" err="1" smtClean="0"/>
              <a:t>žbenik</a:t>
            </a:r>
            <a:r>
              <a:rPr lang="sr-Latn-RS" dirty="0" smtClean="0"/>
              <a:t> – </a:t>
            </a:r>
            <a:r>
              <a:rPr lang="sr-Latn-RS" dirty="0" err="1" smtClean="0"/>
              <a:t>Colega</a:t>
            </a:r>
            <a:r>
              <a:rPr lang="sr-Latn-R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195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706"/>
            <a:ext cx="9187070" cy="851452"/>
          </a:xfrm>
        </p:spPr>
        <p:txBody>
          <a:bodyPr/>
          <a:lstStyle/>
          <a:p>
            <a:r>
              <a:rPr lang="es-ES" dirty="0" smtClean="0"/>
              <a:t>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54158"/>
            <a:ext cx="10394707" cy="4420427"/>
          </a:xfrm>
        </p:spPr>
        <p:txBody>
          <a:bodyPr/>
          <a:lstStyle/>
          <a:p>
            <a:r>
              <a:rPr lang="sr-Latn-RS" dirty="0" smtClean="0"/>
              <a:t>Tema: šta nas sve asocira na španski jezik?</a:t>
            </a:r>
          </a:p>
          <a:p>
            <a:r>
              <a:rPr lang="sr-Latn-RS" dirty="0" smtClean="0"/>
              <a:t>Nastava na daljinu</a:t>
            </a:r>
          </a:p>
          <a:p>
            <a:r>
              <a:rPr lang="sr-Latn-RS" dirty="0" smtClean="0"/>
              <a:t>Microsoft </a:t>
            </a:r>
            <a:r>
              <a:rPr lang="sr-Latn-RS" dirty="0" err="1" smtClean="0"/>
              <a:t>teams</a:t>
            </a:r>
            <a:r>
              <a:rPr lang="sr-Latn-RS" dirty="0" smtClean="0"/>
              <a:t> platforma</a:t>
            </a:r>
          </a:p>
          <a:p>
            <a:r>
              <a:rPr lang="sr-Latn-RS" dirty="0" err="1" smtClean="0"/>
              <a:t>Seesaw</a:t>
            </a:r>
            <a:r>
              <a:rPr lang="sr-Latn-RS" dirty="0" smtClean="0"/>
              <a:t> platforma</a:t>
            </a:r>
          </a:p>
          <a:p>
            <a:r>
              <a:rPr lang="sr-Latn-RS" dirty="0" smtClean="0"/>
              <a:t>Crteži učenika i abeceda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43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Moja</a:t>
            </a:r>
            <a:r>
              <a:rPr lang="en-US" dirty="0" smtClean="0"/>
              <a:t> online u</a:t>
            </a:r>
            <a:r>
              <a:rPr lang="sr-Latn-RS" dirty="0" err="1" smtClean="0"/>
              <a:t>čionica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90" y="1576622"/>
            <a:ext cx="6655903" cy="4991928"/>
          </a:xfrm>
        </p:spPr>
      </p:pic>
    </p:spTree>
    <p:extLst>
      <p:ext uri="{BB962C8B-B14F-4D97-AF65-F5344CB8AC3E}">
        <p14:creationId xmlns:p14="http://schemas.microsoft.com/office/powerpoint/2010/main" val="405855881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Radovi učenika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4" y="1621676"/>
            <a:ext cx="3760923" cy="50125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50" y="685800"/>
            <a:ext cx="4297896" cy="57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5425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Radovi učenika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38" y="1617209"/>
            <a:ext cx="6580706" cy="4937509"/>
          </a:xfrm>
        </p:spPr>
      </p:pic>
    </p:spTree>
    <p:extLst>
      <p:ext uri="{BB962C8B-B14F-4D97-AF65-F5344CB8AC3E}">
        <p14:creationId xmlns:p14="http://schemas.microsoft.com/office/powerpoint/2010/main" val="182491366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Radovi učenika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88" y="958257"/>
            <a:ext cx="4264008" cy="56853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74" y="1709126"/>
            <a:ext cx="3687400" cy="49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3525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Radovi učenika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85" y="1746196"/>
            <a:ext cx="6157522" cy="46181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" r="5143"/>
          <a:stretch/>
        </p:blipFill>
        <p:spPr>
          <a:xfrm>
            <a:off x="1120525" y="1586930"/>
            <a:ext cx="3398466" cy="477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9676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Radovi učenika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73" y="1685945"/>
            <a:ext cx="6284849" cy="46964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" r="9578"/>
          <a:stretch/>
        </p:blipFill>
        <p:spPr>
          <a:xfrm>
            <a:off x="968015" y="1762539"/>
            <a:ext cx="3007637" cy="43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4379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255</TotalTime>
  <Words>68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Español y los peques</vt:lpstr>
      <vt:lpstr>Obnavljanje gradivA</vt:lpstr>
      <vt:lpstr>tema</vt:lpstr>
      <vt:lpstr>Moja online učionica</vt:lpstr>
      <vt:lpstr>Radovi učenika</vt:lpstr>
      <vt:lpstr>Radovi učenika</vt:lpstr>
      <vt:lpstr>Radovi učenika</vt:lpstr>
      <vt:lpstr>Radovi učenika</vt:lpstr>
      <vt:lpstr>Radovi učenika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¿Cuánto durará el planeta al paso que vamos?</dc:title>
  <dc:creator>admin</dc:creator>
  <cp:lastModifiedBy>admin</cp:lastModifiedBy>
  <cp:revision>43</cp:revision>
  <dcterms:created xsi:type="dcterms:W3CDTF">2020-03-24T22:37:21Z</dcterms:created>
  <dcterms:modified xsi:type="dcterms:W3CDTF">2020-05-31T21:20:02Z</dcterms:modified>
</cp:coreProperties>
</file>